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2"/>
  </p:notesMasterIdLst>
  <p:sldIdLst>
    <p:sldId id="260" r:id="rId2"/>
    <p:sldId id="258" r:id="rId3"/>
    <p:sldId id="259" r:id="rId4"/>
    <p:sldId id="257" r:id="rId5"/>
    <p:sldId id="261" r:id="rId6"/>
    <p:sldId id="275" r:id="rId7"/>
    <p:sldId id="273" r:id="rId8"/>
    <p:sldId id="262" r:id="rId9"/>
    <p:sldId id="264" r:id="rId10"/>
    <p:sldId id="263" r:id="rId11"/>
    <p:sldId id="265" r:id="rId12"/>
    <p:sldId id="266" r:id="rId13"/>
    <p:sldId id="267" r:id="rId14"/>
    <p:sldId id="268" r:id="rId15"/>
    <p:sldId id="269" r:id="rId16"/>
    <p:sldId id="270" r:id="rId17"/>
    <p:sldId id="271" r:id="rId18"/>
    <p:sldId id="272" r:id="rId19"/>
    <p:sldId id="274"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5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5C1BAB-5B06-4309-BD2A-271A69BA57B7}" type="datetimeFigureOut">
              <a:rPr lang="en-US" smtClean="0"/>
              <a:t>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1F9E1B-738F-4686-8E3D-BE5D8B6325C7}" type="slidenum">
              <a:rPr lang="en-US" smtClean="0"/>
              <a:t>‹#›</a:t>
            </a:fld>
            <a:endParaRPr lang="en-US"/>
          </a:p>
        </p:txBody>
      </p:sp>
    </p:spTree>
    <p:extLst>
      <p:ext uri="{BB962C8B-B14F-4D97-AF65-F5344CB8AC3E}">
        <p14:creationId xmlns:p14="http://schemas.microsoft.com/office/powerpoint/2010/main" val="381897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Black" panose="020B0A04020102020204" pitchFamily="34" charset="0"/>
                <a:ea typeface="ＭＳ Ｐゴシック" panose="020B0600070205080204" pitchFamily="34" charset="-128"/>
              </a:defRPr>
            </a:lvl1pPr>
            <a:lvl2pPr marL="742950" indent="-285750">
              <a:defRPr>
                <a:solidFill>
                  <a:schemeClr val="tx1"/>
                </a:solidFill>
                <a:latin typeface="Arial Black" panose="020B0A04020102020204" pitchFamily="34" charset="0"/>
                <a:ea typeface="ＭＳ Ｐゴシック" panose="020B0600070205080204" pitchFamily="34" charset="-128"/>
              </a:defRPr>
            </a:lvl2pPr>
            <a:lvl3pPr marL="1143000" indent="-228600">
              <a:defRPr>
                <a:solidFill>
                  <a:schemeClr val="tx1"/>
                </a:solidFill>
                <a:latin typeface="Arial Black" panose="020B0A04020102020204" pitchFamily="34" charset="0"/>
                <a:ea typeface="ＭＳ Ｐゴシック" panose="020B0600070205080204" pitchFamily="34" charset="-128"/>
              </a:defRPr>
            </a:lvl3pPr>
            <a:lvl4pPr marL="1600200" indent="-228600">
              <a:defRPr>
                <a:solidFill>
                  <a:schemeClr val="tx1"/>
                </a:solidFill>
                <a:latin typeface="Arial Black" panose="020B0A04020102020204" pitchFamily="34" charset="0"/>
                <a:ea typeface="ＭＳ Ｐゴシック" panose="020B0600070205080204" pitchFamily="34" charset="-128"/>
              </a:defRPr>
            </a:lvl4pPr>
            <a:lvl5pPr marL="2057400" indent="-228600">
              <a:defRPr>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ＭＳ Ｐゴシック" panose="020B0600070205080204" pitchFamily="34" charset="-128"/>
              </a:defRPr>
            </a:lvl9pPr>
          </a:lstStyle>
          <a:p>
            <a:fld id="{4A2D2569-2352-4B2B-9085-C44FEF4B666D}" type="slidenum">
              <a:rPr lang="en-US" altLang="en-US">
                <a:latin typeface="Arial" panose="020B0604020202020204" pitchFamily="34" charset="0"/>
              </a:rPr>
              <a:pPr/>
              <a:t>1</a:t>
            </a:fld>
            <a:endParaRPr lang="en-US" altLang="en-US">
              <a:latin typeface="Arial" panose="020B0604020202020204" pitchFamily="34"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595645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7BAE65-AD1F-4726-9D17-74FF1A7F5445}" type="datetime1">
              <a:rPr lang="en-US" smtClean="0"/>
              <a:t>1/16/2022</a:t>
            </a:fld>
            <a:endParaRPr lang="en-US"/>
          </a:p>
        </p:txBody>
      </p:sp>
      <p:sp>
        <p:nvSpPr>
          <p:cNvPr id="5" name="Footer Placeholder 4"/>
          <p:cNvSpPr>
            <a:spLocks noGrp="1"/>
          </p:cNvSpPr>
          <p:nvPr>
            <p:ph type="ftr" sz="quarter" idx="11"/>
          </p:nvPr>
        </p:nvSpPr>
        <p:spPr/>
        <p:txBody>
          <a:bodyPr/>
          <a:lstStyle/>
          <a:p>
            <a:r>
              <a:rPr lang="en-US" smtClean="0"/>
              <a:t>www.hssus.org/sny</a:t>
            </a:r>
            <a:endParaRPr lang="en-US"/>
          </a:p>
        </p:txBody>
      </p:sp>
      <p:sp>
        <p:nvSpPr>
          <p:cNvPr id="6" name="Slide Number Placeholder 5"/>
          <p:cNvSpPr>
            <a:spLocks noGrp="1"/>
          </p:cNvSpPr>
          <p:nvPr>
            <p:ph type="sldNum" sz="quarter" idx="12"/>
          </p:nvPr>
        </p:nvSpPr>
        <p:spPr/>
        <p:txBody>
          <a:bodyPr/>
          <a:lstStyle/>
          <a:p>
            <a:fld id="{CBF70711-A674-4375-B3BA-23AE6AACC0C5}" type="slidenum">
              <a:rPr lang="en-US" smtClean="0"/>
              <a:t>‹#›</a:t>
            </a:fld>
            <a:endParaRPr lang="en-US"/>
          </a:p>
        </p:txBody>
      </p:sp>
    </p:spTree>
    <p:extLst>
      <p:ext uri="{BB962C8B-B14F-4D97-AF65-F5344CB8AC3E}">
        <p14:creationId xmlns:p14="http://schemas.microsoft.com/office/powerpoint/2010/main" val="2110949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EFE8B-4BCE-487A-85EA-195D1F2BE5FE}" type="datetime1">
              <a:rPr lang="en-US" smtClean="0"/>
              <a:t>1/16/2022</a:t>
            </a:fld>
            <a:endParaRPr lang="en-US"/>
          </a:p>
        </p:txBody>
      </p:sp>
      <p:sp>
        <p:nvSpPr>
          <p:cNvPr id="5" name="Footer Placeholder 4"/>
          <p:cNvSpPr>
            <a:spLocks noGrp="1"/>
          </p:cNvSpPr>
          <p:nvPr>
            <p:ph type="ftr" sz="quarter" idx="11"/>
          </p:nvPr>
        </p:nvSpPr>
        <p:spPr/>
        <p:txBody>
          <a:bodyPr/>
          <a:lstStyle/>
          <a:p>
            <a:r>
              <a:rPr lang="en-US" smtClean="0"/>
              <a:t>www.hssus.org/sny</a:t>
            </a:r>
            <a:endParaRPr lang="en-US"/>
          </a:p>
        </p:txBody>
      </p:sp>
      <p:sp>
        <p:nvSpPr>
          <p:cNvPr id="6" name="Slide Number Placeholder 5"/>
          <p:cNvSpPr>
            <a:spLocks noGrp="1"/>
          </p:cNvSpPr>
          <p:nvPr>
            <p:ph type="sldNum" sz="quarter" idx="12"/>
          </p:nvPr>
        </p:nvSpPr>
        <p:spPr/>
        <p:txBody>
          <a:bodyPr/>
          <a:lstStyle/>
          <a:p>
            <a:fld id="{CBF70711-A674-4375-B3BA-23AE6AACC0C5}" type="slidenum">
              <a:rPr lang="en-US" smtClean="0"/>
              <a:t>‹#›</a:t>
            </a:fld>
            <a:endParaRPr lang="en-US"/>
          </a:p>
        </p:txBody>
      </p:sp>
    </p:spTree>
    <p:extLst>
      <p:ext uri="{BB962C8B-B14F-4D97-AF65-F5344CB8AC3E}">
        <p14:creationId xmlns:p14="http://schemas.microsoft.com/office/powerpoint/2010/main" val="3712883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05D3A-E1C8-4797-92F5-DDAF610E8E4E}" type="datetime1">
              <a:rPr lang="en-US" smtClean="0"/>
              <a:t>1/16/2022</a:t>
            </a:fld>
            <a:endParaRPr lang="en-US"/>
          </a:p>
        </p:txBody>
      </p:sp>
      <p:sp>
        <p:nvSpPr>
          <p:cNvPr id="5" name="Footer Placeholder 4"/>
          <p:cNvSpPr>
            <a:spLocks noGrp="1"/>
          </p:cNvSpPr>
          <p:nvPr>
            <p:ph type="ftr" sz="quarter" idx="11"/>
          </p:nvPr>
        </p:nvSpPr>
        <p:spPr/>
        <p:txBody>
          <a:bodyPr/>
          <a:lstStyle/>
          <a:p>
            <a:r>
              <a:rPr lang="en-US" smtClean="0"/>
              <a:t>www.hssus.org/sny</a:t>
            </a:r>
            <a:endParaRPr lang="en-US"/>
          </a:p>
        </p:txBody>
      </p:sp>
      <p:sp>
        <p:nvSpPr>
          <p:cNvPr id="6" name="Slide Number Placeholder 5"/>
          <p:cNvSpPr>
            <a:spLocks noGrp="1"/>
          </p:cNvSpPr>
          <p:nvPr>
            <p:ph type="sldNum" sz="quarter" idx="12"/>
          </p:nvPr>
        </p:nvSpPr>
        <p:spPr/>
        <p:txBody>
          <a:bodyPr/>
          <a:lstStyle/>
          <a:p>
            <a:fld id="{CBF70711-A674-4375-B3BA-23AE6AACC0C5}" type="slidenum">
              <a:rPr lang="en-US" smtClean="0"/>
              <a:t>‹#›</a:t>
            </a:fld>
            <a:endParaRPr lang="en-US"/>
          </a:p>
        </p:txBody>
      </p:sp>
    </p:spTree>
    <p:extLst>
      <p:ext uri="{BB962C8B-B14F-4D97-AF65-F5344CB8AC3E}">
        <p14:creationId xmlns:p14="http://schemas.microsoft.com/office/powerpoint/2010/main" val="3406510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6736AC-A758-4CE4-8C35-54DAF233A8EF}" type="datetime1">
              <a:rPr lang="en-US" smtClean="0"/>
              <a:t>1/16/2022</a:t>
            </a:fld>
            <a:endParaRPr lang="en-US"/>
          </a:p>
        </p:txBody>
      </p:sp>
      <p:sp>
        <p:nvSpPr>
          <p:cNvPr id="5" name="Footer Placeholder 4"/>
          <p:cNvSpPr>
            <a:spLocks noGrp="1"/>
          </p:cNvSpPr>
          <p:nvPr>
            <p:ph type="ftr" sz="quarter" idx="11"/>
          </p:nvPr>
        </p:nvSpPr>
        <p:spPr/>
        <p:txBody>
          <a:bodyPr/>
          <a:lstStyle/>
          <a:p>
            <a:r>
              <a:rPr lang="en-US" smtClean="0"/>
              <a:t>www.hssus.org/sny</a:t>
            </a:r>
            <a:endParaRPr lang="en-US"/>
          </a:p>
        </p:txBody>
      </p:sp>
      <p:sp>
        <p:nvSpPr>
          <p:cNvPr id="6" name="Slide Number Placeholder 5"/>
          <p:cNvSpPr>
            <a:spLocks noGrp="1"/>
          </p:cNvSpPr>
          <p:nvPr>
            <p:ph type="sldNum" sz="quarter" idx="12"/>
          </p:nvPr>
        </p:nvSpPr>
        <p:spPr/>
        <p:txBody>
          <a:bodyPr/>
          <a:lstStyle/>
          <a:p>
            <a:fld id="{CBF70711-A674-4375-B3BA-23AE6AACC0C5}" type="slidenum">
              <a:rPr lang="en-US" smtClean="0"/>
              <a:t>‹#›</a:t>
            </a:fld>
            <a:endParaRPr lang="en-US"/>
          </a:p>
        </p:txBody>
      </p:sp>
    </p:spTree>
    <p:extLst>
      <p:ext uri="{BB962C8B-B14F-4D97-AF65-F5344CB8AC3E}">
        <p14:creationId xmlns:p14="http://schemas.microsoft.com/office/powerpoint/2010/main" val="3370558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2DD47D-C393-4174-9A61-E1423E5845E4}" type="datetime1">
              <a:rPr lang="en-US" smtClean="0"/>
              <a:t>1/16/2022</a:t>
            </a:fld>
            <a:endParaRPr lang="en-US"/>
          </a:p>
        </p:txBody>
      </p:sp>
      <p:sp>
        <p:nvSpPr>
          <p:cNvPr id="5" name="Footer Placeholder 4"/>
          <p:cNvSpPr>
            <a:spLocks noGrp="1"/>
          </p:cNvSpPr>
          <p:nvPr>
            <p:ph type="ftr" sz="quarter" idx="11"/>
          </p:nvPr>
        </p:nvSpPr>
        <p:spPr/>
        <p:txBody>
          <a:bodyPr/>
          <a:lstStyle/>
          <a:p>
            <a:r>
              <a:rPr lang="en-US" smtClean="0"/>
              <a:t>www.hssus.org/sny</a:t>
            </a:r>
            <a:endParaRPr lang="en-US"/>
          </a:p>
        </p:txBody>
      </p:sp>
      <p:sp>
        <p:nvSpPr>
          <p:cNvPr id="6" name="Slide Number Placeholder 5"/>
          <p:cNvSpPr>
            <a:spLocks noGrp="1"/>
          </p:cNvSpPr>
          <p:nvPr>
            <p:ph type="sldNum" sz="quarter" idx="12"/>
          </p:nvPr>
        </p:nvSpPr>
        <p:spPr/>
        <p:txBody>
          <a:bodyPr/>
          <a:lstStyle/>
          <a:p>
            <a:fld id="{CBF70711-A674-4375-B3BA-23AE6AACC0C5}" type="slidenum">
              <a:rPr lang="en-US" smtClean="0"/>
              <a:t>‹#›</a:t>
            </a:fld>
            <a:endParaRPr lang="en-US"/>
          </a:p>
        </p:txBody>
      </p:sp>
    </p:spTree>
    <p:extLst>
      <p:ext uri="{BB962C8B-B14F-4D97-AF65-F5344CB8AC3E}">
        <p14:creationId xmlns:p14="http://schemas.microsoft.com/office/powerpoint/2010/main" val="963345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1BDB1A-67C5-45B4-974A-5FFB6E26803A}" type="datetime1">
              <a:rPr lang="en-US" smtClean="0"/>
              <a:t>1/16/2022</a:t>
            </a:fld>
            <a:endParaRPr lang="en-US"/>
          </a:p>
        </p:txBody>
      </p:sp>
      <p:sp>
        <p:nvSpPr>
          <p:cNvPr id="6" name="Footer Placeholder 5"/>
          <p:cNvSpPr>
            <a:spLocks noGrp="1"/>
          </p:cNvSpPr>
          <p:nvPr>
            <p:ph type="ftr" sz="quarter" idx="11"/>
          </p:nvPr>
        </p:nvSpPr>
        <p:spPr/>
        <p:txBody>
          <a:bodyPr/>
          <a:lstStyle/>
          <a:p>
            <a:r>
              <a:rPr lang="en-US" smtClean="0"/>
              <a:t>www.hssus.org/sny</a:t>
            </a:r>
            <a:endParaRPr lang="en-US"/>
          </a:p>
        </p:txBody>
      </p:sp>
      <p:sp>
        <p:nvSpPr>
          <p:cNvPr id="7" name="Slide Number Placeholder 6"/>
          <p:cNvSpPr>
            <a:spLocks noGrp="1"/>
          </p:cNvSpPr>
          <p:nvPr>
            <p:ph type="sldNum" sz="quarter" idx="12"/>
          </p:nvPr>
        </p:nvSpPr>
        <p:spPr/>
        <p:txBody>
          <a:bodyPr/>
          <a:lstStyle/>
          <a:p>
            <a:fld id="{CBF70711-A674-4375-B3BA-23AE6AACC0C5}" type="slidenum">
              <a:rPr lang="en-US" smtClean="0"/>
              <a:t>‹#›</a:t>
            </a:fld>
            <a:endParaRPr lang="en-US"/>
          </a:p>
        </p:txBody>
      </p:sp>
    </p:spTree>
    <p:extLst>
      <p:ext uri="{BB962C8B-B14F-4D97-AF65-F5344CB8AC3E}">
        <p14:creationId xmlns:p14="http://schemas.microsoft.com/office/powerpoint/2010/main" val="1588301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1BE3D0-6CB1-4F2A-8616-B0BC6C84D794}" type="datetime1">
              <a:rPr lang="en-US" smtClean="0"/>
              <a:t>1/16/2022</a:t>
            </a:fld>
            <a:endParaRPr lang="en-US"/>
          </a:p>
        </p:txBody>
      </p:sp>
      <p:sp>
        <p:nvSpPr>
          <p:cNvPr id="8" name="Footer Placeholder 7"/>
          <p:cNvSpPr>
            <a:spLocks noGrp="1"/>
          </p:cNvSpPr>
          <p:nvPr>
            <p:ph type="ftr" sz="quarter" idx="11"/>
          </p:nvPr>
        </p:nvSpPr>
        <p:spPr/>
        <p:txBody>
          <a:bodyPr/>
          <a:lstStyle/>
          <a:p>
            <a:r>
              <a:rPr lang="en-US" smtClean="0"/>
              <a:t>www.hssus.org/sny</a:t>
            </a:r>
            <a:endParaRPr lang="en-US"/>
          </a:p>
        </p:txBody>
      </p:sp>
      <p:sp>
        <p:nvSpPr>
          <p:cNvPr id="9" name="Slide Number Placeholder 8"/>
          <p:cNvSpPr>
            <a:spLocks noGrp="1"/>
          </p:cNvSpPr>
          <p:nvPr>
            <p:ph type="sldNum" sz="quarter" idx="12"/>
          </p:nvPr>
        </p:nvSpPr>
        <p:spPr/>
        <p:txBody>
          <a:bodyPr/>
          <a:lstStyle/>
          <a:p>
            <a:fld id="{CBF70711-A674-4375-B3BA-23AE6AACC0C5}" type="slidenum">
              <a:rPr lang="en-US" smtClean="0"/>
              <a:t>‹#›</a:t>
            </a:fld>
            <a:endParaRPr lang="en-US"/>
          </a:p>
        </p:txBody>
      </p:sp>
    </p:spTree>
    <p:extLst>
      <p:ext uri="{BB962C8B-B14F-4D97-AF65-F5344CB8AC3E}">
        <p14:creationId xmlns:p14="http://schemas.microsoft.com/office/powerpoint/2010/main" val="657458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BA8039-FE91-4FFA-A357-492BAE4A3FCE}" type="datetime1">
              <a:rPr lang="en-US" smtClean="0"/>
              <a:t>1/16/2022</a:t>
            </a:fld>
            <a:endParaRPr lang="en-US"/>
          </a:p>
        </p:txBody>
      </p:sp>
      <p:sp>
        <p:nvSpPr>
          <p:cNvPr id="4" name="Footer Placeholder 3"/>
          <p:cNvSpPr>
            <a:spLocks noGrp="1"/>
          </p:cNvSpPr>
          <p:nvPr>
            <p:ph type="ftr" sz="quarter" idx="11"/>
          </p:nvPr>
        </p:nvSpPr>
        <p:spPr/>
        <p:txBody>
          <a:bodyPr/>
          <a:lstStyle/>
          <a:p>
            <a:r>
              <a:rPr lang="en-US" smtClean="0"/>
              <a:t>www.hssus.org/sny</a:t>
            </a:r>
            <a:endParaRPr lang="en-US"/>
          </a:p>
        </p:txBody>
      </p:sp>
      <p:sp>
        <p:nvSpPr>
          <p:cNvPr id="5" name="Slide Number Placeholder 4"/>
          <p:cNvSpPr>
            <a:spLocks noGrp="1"/>
          </p:cNvSpPr>
          <p:nvPr>
            <p:ph type="sldNum" sz="quarter" idx="12"/>
          </p:nvPr>
        </p:nvSpPr>
        <p:spPr/>
        <p:txBody>
          <a:bodyPr/>
          <a:lstStyle/>
          <a:p>
            <a:fld id="{CBF70711-A674-4375-B3BA-23AE6AACC0C5}" type="slidenum">
              <a:rPr lang="en-US" smtClean="0"/>
              <a:t>‹#›</a:t>
            </a:fld>
            <a:endParaRPr lang="en-US"/>
          </a:p>
        </p:txBody>
      </p:sp>
    </p:spTree>
    <p:extLst>
      <p:ext uri="{BB962C8B-B14F-4D97-AF65-F5344CB8AC3E}">
        <p14:creationId xmlns:p14="http://schemas.microsoft.com/office/powerpoint/2010/main" val="4031938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42DDD7-E12D-4F75-819B-70C33C3A9783}" type="datetime1">
              <a:rPr lang="en-US" smtClean="0"/>
              <a:t>1/16/2022</a:t>
            </a:fld>
            <a:endParaRPr lang="en-US"/>
          </a:p>
        </p:txBody>
      </p:sp>
      <p:sp>
        <p:nvSpPr>
          <p:cNvPr id="3" name="Footer Placeholder 2"/>
          <p:cNvSpPr>
            <a:spLocks noGrp="1"/>
          </p:cNvSpPr>
          <p:nvPr>
            <p:ph type="ftr" sz="quarter" idx="11"/>
          </p:nvPr>
        </p:nvSpPr>
        <p:spPr/>
        <p:txBody>
          <a:bodyPr/>
          <a:lstStyle/>
          <a:p>
            <a:r>
              <a:rPr lang="en-US" smtClean="0"/>
              <a:t>www.hssus.org/sny</a:t>
            </a:r>
            <a:endParaRPr lang="en-US"/>
          </a:p>
        </p:txBody>
      </p:sp>
      <p:sp>
        <p:nvSpPr>
          <p:cNvPr id="4" name="Slide Number Placeholder 3"/>
          <p:cNvSpPr>
            <a:spLocks noGrp="1"/>
          </p:cNvSpPr>
          <p:nvPr>
            <p:ph type="sldNum" sz="quarter" idx="12"/>
          </p:nvPr>
        </p:nvSpPr>
        <p:spPr/>
        <p:txBody>
          <a:bodyPr/>
          <a:lstStyle/>
          <a:p>
            <a:fld id="{CBF70711-A674-4375-B3BA-23AE6AACC0C5}" type="slidenum">
              <a:rPr lang="en-US" smtClean="0"/>
              <a:t>‹#›</a:t>
            </a:fld>
            <a:endParaRPr lang="en-US"/>
          </a:p>
        </p:txBody>
      </p:sp>
    </p:spTree>
    <p:extLst>
      <p:ext uri="{BB962C8B-B14F-4D97-AF65-F5344CB8AC3E}">
        <p14:creationId xmlns:p14="http://schemas.microsoft.com/office/powerpoint/2010/main" val="1348292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9958D4-BF6F-4532-85B5-28F057471BCD}" type="datetime1">
              <a:rPr lang="en-US" smtClean="0"/>
              <a:t>1/16/2022</a:t>
            </a:fld>
            <a:endParaRPr lang="en-US"/>
          </a:p>
        </p:txBody>
      </p:sp>
      <p:sp>
        <p:nvSpPr>
          <p:cNvPr id="6" name="Footer Placeholder 5"/>
          <p:cNvSpPr>
            <a:spLocks noGrp="1"/>
          </p:cNvSpPr>
          <p:nvPr>
            <p:ph type="ftr" sz="quarter" idx="11"/>
          </p:nvPr>
        </p:nvSpPr>
        <p:spPr/>
        <p:txBody>
          <a:bodyPr/>
          <a:lstStyle/>
          <a:p>
            <a:r>
              <a:rPr lang="en-US" smtClean="0"/>
              <a:t>www.hssus.org/sny</a:t>
            </a:r>
            <a:endParaRPr lang="en-US"/>
          </a:p>
        </p:txBody>
      </p:sp>
      <p:sp>
        <p:nvSpPr>
          <p:cNvPr id="7" name="Slide Number Placeholder 6"/>
          <p:cNvSpPr>
            <a:spLocks noGrp="1"/>
          </p:cNvSpPr>
          <p:nvPr>
            <p:ph type="sldNum" sz="quarter" idx="12"/>
          </p:nvPr>
        </p:nvSpPr>
        <p:spPr/>
        <p:txBody>
          <a:bodyPr/>
          <a:lstStyle/>
          <a:p>
            <a:fld id="{CBF70711-A674-4375-B3BA-23AE6AACC0C5}" type="slidenum">
              <a:rPr lang="en-US" smtClean="0"/>
              <a:t>‹#›</a:t>
            </a:fld>
            <a:endParaRPr lang="en-US"/>
          </a:p>
        </p:txBody>
      </p:sp>
    </p:spTree>
    <p:extLst>
      <p:ext uri="{BB962C8B-B14F-4D97-AF65-F5344CB8AC3E}">
        <p14:creationId xmlns:p14="http://schemas.microsoft.com/office/powerpoint/2010/main" val="1114504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3ADD62-D70F-42BF-ACD6-49D1A62982FB}" type="datetime1">
              <a:rPr lang="en-US" smtClean="0"/>
              <a:t>1/16/2022</a:t>
            </a:fld>
            <a:endParaRPr lang="en-US"/>
          </a:p>
        </p:txBody>
      </p:sp>
      <p:sp>
        <p:nvSpPr>
          <p:cNvPr id="6" name="Footer Placeholder 5"/>
          <p:cNvSpPr>
            <a:spLocks noGrp="1"/>
          </p:cNvSpPr>
          <p:nvPr>
            <p:ph type="ftr" sz="quarter" idx="11"/>
          </p:nvPr>
        </p:nvSpPr>
        <p:spPr/>
        <p:txBody>
          <a:bodyPr/>
          <a:lstStyle/>
          <a:p>
            <a:r>
              <a:rPr lang="en-US" smtClean="0"/>
              <a:t>www.hssus.org/sny</a:t>
            </a:r>
            <a:endParaRPr lang="en-US"/>
          </a:p>
        </p:txBody>
      </p:sp>
      <p:sp>
        <p:nvSpPr>
          <p:cNvPr id="7" name="Slide Number Placeholder 6"/>
          <p:cNvSpPr>
            <a:spLocks noGrp="1"/>
          </p:cNvSpPr>
          <p:nvPr>
            <p:ph type="sldNum" sz="quarter" idx="12"/>
          </p:nvPr>
        </p:nvSpPr>
        <p:spPr/>
        <p:txBody>
          <a:bodyPr/>
          <a:lstStyle/>
          <a:p>
            <a:fld id="{CBF70711-A674-4375-B3BA-23AE6AACC0C5}" type="slidenum">
              <a:rPr lang="en-US" smtClean="0"/>
              <a:t>‹#›</a:t>
            </a:fld>
            <a:endParaRPr lang="en-US"/>
          </a:p>
        </p:txBody>
      </p:sp>
    </p:spTree>
    <p:extLst>
      <p:ext uri="{BB962C8B-B14F-4D97-AF65-F5344CB8AC3E}">
        <p14:creationId xmlns:p14="http://schemas.microsoft.com/office/powerpoint/2010/main" val="2771666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47FAA-72E4-4E0B-AD12-19720BAF6A44}" type="datetime1">
              <a:rPr lang="en-US" smtClean="0"/>
              <a:t>1/16/2022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www.hssus.org/sny</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F70711-A674-4375-B3BA-23AE6AACC0C5}" type="slidenum">
              <a:rPr lang="en-US" smtClean="0"/>
              <a:t>‹#›</a:t>
            </a:fld>
            <a:endParaRPr lang="en-US"/>
          </a:p>
        </p:txBody>
      </p:sp>
    </p:spTree>
    <p:extLst>
      <p:ext uri="{BB962C8B-B14F-4D97-AF65-F5344CB8AC3E}">
        <p14:creationId xmlns:p14="http://schemas.microsoft.com/office/powerpoint/2010/main" val="383008313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17"/>
          <p:cNvSpPr>
            <a:spLocks noGrp="1" noChangeArrowheads="1"/>
          </p:cNvSpPr>
          <p:nvPr>
            <p:ph type="ctrTitle"/>
          </p:nvPr>
        </p:nvSpPr>
        <p:spPr>
          <a:xfrm>
            <a:off x="1943100" y="2093914"/>
            <a:ext cx="8545515" cy="1173162"/>
          </a:xfrm>
          <a:noFill/>
          <a:effectLst>
            <a:outerShdw dist="25399" dir="12599886" algn="ctr" rotWithShape="0">
              <a:schemeClr val="bg2">
                <a:alpha val="75000"/>
              </a:schemeClr>
            </a:outerShdw>
          </a:effectLst>
        </p:spPr>
        <p:txBody>
          <a:bodyPr/>
          <a:lstStyle/>
          <a:p>
            <a:pPr eaLnBrk="1" hangingPunct="1"/>
            <a:r>
              <a:rPr lang="en-US" altLang="en-US" b="1" dirty="0"/>
              <a:t>Surya </a:t>
            </a:r>
            <a:r>
              <a:rPr lang="en-US" altLang="en-US" b="1" dirty="0" err="1" smtClean="0"/>
              <a:t>Namaskar</a:t>
            </a:r>
            <a:r>
              <a:rPr lang="en-US" altLang="en-US" b="1" dirty="0" smtClean="0"/>
              <a:t> </a:t>
            </a:r>
            <a:r>
              <a:rPr lang="en-US" altLang="en-US" b="1" dirty="0" err="1" smtClean="0"/>
              <a:t>Yagna</a:t>
            </a:r>
            <a:endParaRPr lang="en-US" altLang="en-US" b="1" dirty="0"/>
          </a:p>
        </p:txBody>
      </p:sp>
      <p:sp>
        <p:nvSpPr>
          <p:cNvPr id="4098" name="Rectangle 138"/>
          <p:cNvSpPr>
            <a:spLocks noGrp="1" noChangeArrowheads="1"/>
          </p:cNvSpPr>
          <p:nvPr>
            <p:ph type="ftr" sz="quarter" idx="11"/>
          </p:nvPr>
        </p:nvSpPr>
        <p:spPr>
          <a:noFill/>
        </p:spPr>
        <p:txBody>
          <a:bodyPr/>
          <a:lstStyle>
            <a:lvl1pPr>
              <a:defRPr>
                <a:solidFill>
                  <a:schemeClr val="tx1"/>
                </a:solidFill>
                <a:latin typeface="Arial Black" panose="020B0A04020102020204" pitchFamily="34" charset="0"/>
                <a:ea typeface="ＭＳ Ｐゴシック" panose="020B0600070205080204" pitchFamily="34" charset="-128"/>
              </a:defRPr>
            </a:lvl1pPr>
            <a:lvl2pPr marL="742950" indent="-285750">
              <a:defRPr>
                <a:solidFill>
                  <a:schemeClr val="tx1"/>
                </a:solidFill>
                <a:latin typeface="Arial Black" panose="020B0A04020102020204" pitchFamily="34" charset="0"/>
                <a:ea typeface="ＭＳ Ｐゴシック" panose="020B0600070205080204" pitchFamily="34" charset="-128"/>
              </a:defRPr>
            </a:lvl2pPr>
            <a:lvl3pPr marL="1143000" indent="-228600">
              <a:defRPr>
                <a:solidFill>
                  <a:schemeClr val="tx1"/>
                </a:solidFill>
                <a:latin typeface="Arial Black" panose="020B0A04020102020204" pitchFamily="34" charset="0"/>
                <a:ea typeface="ＭＳ Ｐゴシック" panose="020B0600070205080204" pitchFamily="34" charset="-128"/>
              </a:defRPr>
            </a:lvl3pPr>
            <a:lvl4pPr marL="1600200" indent="-228600">
              <a:defRPr>
                <a:solidFill>
                  <a:schemeClr val="tx1"/>
                </a:solidFill>
                <a:latin typeface="Arial Black" panose="020B0A04020102020204" pitchFamily="34" charset="0"/>
                <a:ea typeface="ＭＳ Ｐゴシック" panose="020B0600070205080204" pitchFamily="34" charset="-128"/>
              </a:defRPr>
            </a:lvl4pPr>
            <a:lvl5pPr marL="2057400" indent="-228600">
              <a:defRPr>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ＭＳ Ｐゴシック" panose="020B0600070205080204" pitchFamily="34" charset="-128"/>
              </a:defRPr>
            </a:lvl9pPr>
          </a:lstStyle>
          <a:p>
            <a:r>
              <a:rPr lang="en-US" altLang="en-US"/>
              <a:t>www.hssus.org/sny</a:t>
            </a:r>
          </a:p>
        </p:txBody>
      </p:sp>
      <p:sp>
        <p:nvSpPr>
          <p:cNvPr id="4100" name="Rectangle 14"/>
          <p:cNvSpPr>
            <a:spLocks noChangeArrowheads="1"/>
          </p:cNvSpPr>
          <p:nvPr/>
        </p:nvSpPr>
        <p:spPr bwMode="auto">
          <a:xfrm>
            <a:off x="3238500" y="1384300"/>
            <a:ext cx="74295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5399" dir="12599886" algn="ctr" rotWithShape="0">
                    <a:srgbClr val="808080">
                      <a:alpha val="75000"/>
                    </a:srgbClr>
                  </a:outerShdw>
                </a:effectLst>
              </a14:hiddenEffects>
            </a:ext>
          </a:extLst>
        </p:spPr>
        <p:txBody>
          <a:bodyPr/>
          <a:lstStyle>
            <a:lvl1pPr>
              <a:defRPr>
                <a:solidFill>
                  <a:schemeClr val="tx1"/>
                </a:solidFill>
                <a:latin typeface="Arial Black" panose="020B0A04020102020204" pitchFamily="34" charset="0"/>
                <a:ea typeface="ＭＳ Ｐゴシック" panose="020B0600070205080204" pitchFamily="34" charset="-128"/>
              </a:defRPr>
            </a:lvl1pPr>
            <a:lvl2pPr marL="742950" indent="-285750">
              <a:defRPr>
                <a:solidFill>
                  <a:schemeClr val="tx1"/>
                </a:solidFill>
                <a:latin typeface="Arial Black" panose="020B0A04020102020204" pitchFamily="34" charset="0"/>
                <a:ea typeface="ＭＳ Ｐゴシック" panose="020B0600070205080204" pitchFamily="34" charset="-128"/>
              </a:defRPr>
            </a:lvl2pPr>
            <a:lvl3pPr marL="1143000" indent="-228600">
              <a:defRPr>
                <a:solidFill>
                  <a:schemeClr val="tx1"/>
                </a:solidFill>
                <a:latin typeface="Arial Black" panose="020B0A04020102020204" pitchFamily="34" charset="0"/>
                <a:ea typeface="ＭＳ Ｐゴシック" panose="020B0600070205080204" pitchFamily="34" charset="-128"/>
              </a:defRPr>
            </a:lvl3pPr>
            <a:lvl4pPr marL="1600200" indent="-228600">
              <a:defRPr>
                <a:solidFill>
                  <a:schemeClr val="tx1"/>
                </a:solidFill>
                <a:latin typeface="Arial Black" panose="020B0A04020102020204" pitchFamily="34" charset="0"/>
                <a:ea typeface="ＭＳ Ｐゴシック" panose="020B0600070205080204" pitchFamily="34" charset="-128"/>
              </a:defRPr>
            </a:lvl4pPr>
            <a:lvl5pPr marL="2057400" indent="-228600">
              <a:defRPr>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ＭＳ Ｐゴシック" panose="020B0600070205080204" pitchFamily="34" charset="-128"/>
              </a:defRPr>
            </a:lvl9pPr>
          </a:lstStyle>
          <a:p>
            <a:pPr eaLnBrk="1" hangingPunct="1">
              <a:spcBef>
                <a:spcPct val="20000"/>
              </a:spcBef>
            </a:pPr>
            <a:endParaRPr lang="en-GB" altLang="en-US" sz="900">
              <a:solidFill>
                <a:srgbClr val="FF9C0B"/>
              </a:solidFill>
              <a:latin typeface="Trebuchet MS" panose="020B0603020202020204" pitchFamily="34" charset="0"/>
            </a:endParaRPr>
          </a:p>
        </p:txBody>
      </p:sp>
      <p:pic>
        <p:nvPicPr>
          <p:cNvPr id="4101" name="Picture 15" descr="M-SANGH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900" y="152400"/>
            <a:ext cx="16192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6"/>
          <p:cNvSpPr>
            <a:spLocks noChangeArrowheads="1"/>
          </p:cNvSpPr>
          <p:nvPr/>
        </p:nvSpPr>
        <p:spPr bwMode="auto">
          <a:xfrm>
            <a:off x="4733925" y="1452563"/>
            <a:ext cx="3105150" cy="714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87000"/>
                    </a:srgbClr>
                  </a:outerShdw>
                </a:effectLst>
              </a14:hiddenEffects>
            </a:ext>
          </a:extLst>
        </p:spPr>
        <p:txBody>
          <a:bodyPr wrap="none"/>
          <a:lstStyle>
            <a:lvl1pPr>
              <a:defRPr>
                <a:solidFill>
                  <a:schemeClr val="tx1"/>
                </a:solidFill>
                <a:latin typeface="Arial Black" panose="020B0A04020102020204" pitchFamily="34" charset="0"/>
                <a:ea typeface="ＭＳ Ｐゴシック" panose="020B0600070205080204" pitchFamily="34" charset="-128"/>
              </a:defRPr>
            </a:lvl1pPr>
            <a:lvl2pPr marL="742950" indent="-285750">
              <a:defRPr>
                <a:solidFill>
                  <a:schemeClr val="tx1"/>
                </a:solidFill>
                <a:latin typeface="Arial Black" panose="020B0A04020102020204" pitchFamily="34" charset="0"/>
                <a:ea typeface="ＭＳ Ｐゴシック" panose="020B0600070205080204" pitchFamily="34" charset="-128"/>
              </a:defRPr>
            </a:lvl2pPr>
            <a:lvl3pPr marL="1143000" indent="-228600">
              <a:defRPr>
                <a:solidFill>
                  <a:schemeClr val="tx1"/>
                </a:solidFill>
                <a:latin typeface="Arial Black" panose="020B0A04020102020204" pitchFamily="34" charset="0"/>
                <a:ea typeface="ＭＳ Ｐゴシック" panose="020B0600070205080204" pitchFamily="34" charset="-128"/>
              </a:defRPr>
            </a:lvl3pPr>
            <a:lvl4pPr marL="1600200" indent="-228600">
              <a:defRPr>
                <a:solidFill>
                  <a:schemeClr val="tx1"/>
                </a:solidFill>
                <a:latin typeface="Arial Black" panose="020B0A04020102020204" pitchFamily="34" charset="0"/>
                <a:ea typeface="ＭＳ Ｐゴシック" panose="020B0600070205080204" pitchFamily="34" charset="-128"/>
              </a:defRPr>
            </a:lvl4pPr>
            <a:lvl5pPr marL="2057400" indent="-228600">
              <a:defRPr>
                <a:solidFill>
                  <a:schemeClr val="tx1"/>
                </a:solidFill>
                <a:latin typeface="Arial Black" panose="020B0A040201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ＭＳ Ｐゴシック" panose="020B0600070205080204" pitchFamily="34" charset="-128"/>
              </a:defRPr>
            </a:lvl9pPr>
          </a:lstStyle>
          <a:p>
            <a:pPr algn="ctr" eaLnBrk="1" hangingPunct="1">
              <a:spcBef>
                <a:spcPct val="20000"/>
              </a:spcBef>
            </a:pPr>
            <a:r>
              <a:rPr lang="en-US" altLang="en-US" sz="1600" dirty="0">
                <a:latin typeface="Trebuchet MS" panose="020B0603020202020204" pitchFamily="34" charset="0"/>
              </a:rPr>
              <a:t>Hindu Swayamsevak Sangh (USA)</a:t>
            </a:r>
            <a:endParaRPr lang="en-US" altLang="en-US" sz="3200" dirty="0">
              <a:latin typeface="Trebuchet MS" panose="020B0603020202020204" pitchFamily="34" charset="0"/>
            </a:endParaRPr>
          </a:p>
        </p:txBody>
      </p:sp>
      <p:sp>
        <p:nvSpPr>
          <p:cNvPr id="2" name="Slide Number Placeholder 1"/>
          <p:cNvSpPr>
            <a:spLocks noGrp="1"/>
          </p:cNvSpPr>
          <p:nvPr>
            <p:ph type="sldNum" sz="quarter" idx="12"/>
          </p:nvPr>
        </p:nvSpPr>
        <p:spPr/>
        <p:txBody>
          <a:bodyPr/>
          <a:lstStyle/>
          <a:p>
            <a:fld id="{CBF70711-A674-4375-B3BA-23AE6AACC0C5}" type="slidenum">
              <a:rPr lang="en-US" smtClean="0"/>
              <a:t>1</a:t>
            </a:fld>
            <a:endParaRPr lang="en-US"/>
          </a:p>
        </p:txBody>
      </p:sp>
    </p:spTree>
    <p:extLst>
      <p:ext uri="{BB962C8B-B14F-4D97-AF65-F5344CB8AC3E}">
        <p14:creationId xmlns:p14="http://schemas.microsoft.com/office/powerpoint/2010/main" val="12156929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smtClean="0"/>
              <a:t>www.hssus.org/sny</a:t>
            </a:r>
            <a:endParaRPr lang="en-US" altLang="en-US"/>
          </a:p>
        </p:txBody>
      </p:sp>
      <p:sp>
        <p:nvSpPr>
          <p:cNvPr id="3" name="Slide Number Placeholder 2"/>
          <p:cNvSpPr>
            <a:spLocks noGrp="1"/>
          </p:cNvSpPr>
          <p:nvPr>
            <p:ph type="sldNum" sz="quarter" idx="12"/>
          </p:nvPr>
        </p:nvSpPr>
        <p:spPr/>
        <p:txBody>
          <a:bodyPr/>
          <a:lstStyle/>
          <a:p>
            <a:pPr>
              <a:defRPr/>
            </a:pPr>
            <a:fld id="{4A577067-E44C-4C62-B3B7-8EF08FEAD100}" type="slidenum">
              <a:rPr lang="en-US" altLang="en-US" smtClean="0"/>
              <a:pPr>
                <a:defRPr/>
              </a:pPr>
              <a:t>10</a:t>
            </a:fld>
            <a:endParaRPr lang="en-US" altLang="en-US"/>
          </a:p>
        </p:txBody>
      </p:sp>
      <p:sp>
        <p:nvSpPr>
          <p:cNvPr id="5" name="Rectangle 3"/>
          <p:cNvSpPr txBox="1">
            <a:spLocks noChangeArrowheads="1"/>
          </p:cNvSpPr>
          <p:nvPr/>
        </p:nvSpPr>
        <p:spPr>
          <a:xfrm>
            <a:off x="1371600" y="381000"/>
            <a:ext cx="7096125" cy="8001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en-US" dirty="0" smtClean="0">
                <a:latin typeface="Arial" panose="020B0604020202020204" pitchFamily="34" charset="0"/>
                <a:cs typeface="Arial" panose="020B0604020202020204" pitchFamily="34" charset="0"/>
              </a:rPr>
              <a:t>Surya </a:t>
            </a:r>
            <a:r>
              <a:rPr lang="en-US" altLang="en-US" dirty="0" err="1" smtClean="0">
                <a:latin typeface="Arial" panose="020B0604020202020204" pitchFamily="34" charset="0"/>
                <a:cs typeface="Arial" panose="020B0604020202020204" pitchFamily="34" charset="0"/>
              </a:rPr>
              <a:t>Namaskar</a:t>
            </a:r>
            <a:r>
              <a:rPr lang="en-US" altLang="en-US" dirty="0" smtClean="0">
                <a:latin typeface="Arial" panose="020B0604020202020204" pitchFamily="34" charset="0"/>
                <a:cs typeface="Arial" panose="020B0604020202020204" pitchFamily="34" charset="0"/>
              </a:rPr>
              <a:t> – Step 2</a:t>
            </a:r>
            <a:br>
              <a:rPr lang="en-US" altLang="en-US" dirty="0" smtClean="0">
                <a:latin typeface="Arial" panose="020B0604020202020204" pitchFamily="34" charset="0"/>
                <a:cs typeface="Arial" panose="020B0604020202020204" pitchFamily="34" charset="0"/>
              </a:rPr>
            </a:br>
            <a:endParaRPr lang="en-US" altLang="en-US" sz="1200" dirty="0" smtClean="0">
              <a:latin typeface="Arial" panose="020B0604020202020204" pitchFamily="34" charset="0"/>
              <a:cs typeface="Arial" panose="020B0604020202020204" pitchFamily="34" charset="0"/>
            </a:endParaRPr>
          </a:p>
        </p:txBody>
      </p:sp>
      <p:pic>
        <p:nvPicPr>
          <p:cNvPr id="8" name="Picture 7" descr="2 - Hastapadasan 1"/>
          <p:cNvPicPr>
            <a:picLocks noChangeAspect="1" noChangeArrowheads="1"/>
          </p:cNvPicPr>
          <p:nvPr/>
        </p:nvPicPr>
        <p:blipFill>
          <a:blip r:embed="rId2">
            <a:clrChange>
              <a:clrFrom>
                <a:srgbClr val="FFFFFF"/>
              </a:clrFrom>
              <a:clrTo>
                <a:srgbClr val="FFFFFF">
                  <a:alpha val="0"/>
                </a:srgbClr>
              </a:clrTo>
            </a:clrChange>
            <a:lum contrast="100000"/>
            <a:extLst>
              <a:ext uri="{28A0092B-C50C-407E-A947-70E740481C1C}">
                <a14:useLocalDpi xmlns:a14="http://schemas.microsoft.com/office/drawing/2010/main" val="0"/>
              </a:ext>
            </a:extLst>
          </a:blip>
          <a:srcRect/>
          <a:stretch>
            <a:fillRect/>
          </a:stretch>
        </p:blipFill>
        <p:spPr>
          <a:xfrm>
            <a:off x="8726488" y="1543050"/>
            <a:ext cx="2017712" cy="4114800"/>
          </a:xfrm>
          <a:prstGeom prst="rect">
            <a:avLst/>
          </a:prstGeom>
        </p:spPr>
      </p:pic>
      <p:sp>
        <p:nvSpPr>
          <p:cNvPr id="9" name="Rectangle 3"/>
          <p:cNvSpPr txBox="1">
            <a:spLocks noChangeArrowheads="1"/>
          </p:cNvSpPr>
          <p:nvPr/>
        </p:nvSpPr>
        <p:spPr>
          <a:xfrm>
            <a:off x="1885950" y="1447800"/>
            <a:ext cx="6038850" cy="39814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80000"/>
              </a:lnSpc>
              <a:buFontTx/>
              <a:buNone/>
            </a:pPr>
            <a:r>
              <a:rPr lang="en-GB" altLang="en-US" b="1" dirty="0" err="1" smtClean="0">
                <a:solidFill>
                  <a:schemeClr val="accent2"/>
                </a:solidFill>
                <a:latin typeface="Arial" panose="020B0604020202020204" pitchFamily="34" charset="0"/>
                <a:cs typeface="Arial" panose="020B0604020202020204" pitchFamily="34" charset="0"/>
              </a:rPr>
              <a:t>Uttanasan</a:t>
            </a:r>
            <a:r>
              <a:rPr lang="en-GB" altLang="en-US" b="1" dirty="0">
                <a:solidFill>
                  <a:schemeClr val="accent2"/>
                </a:solidFill>
                <a:latin typeface="Arial" panose="020B0604020202020204" pitchFamily="34" charset="0"/>
                <a:cs typeface="Arial" panose="020B0604020202020204" pitchFamily="34" charset="0"/>
              </a:rPr>
              <a:t>/</a:t>
            </a:r>
            <a:r>
              <a:rPr lang="en-GB" altLang="en-US" b="1" dirty="0" err="1">
                <a:solidFill>
                  <a:schemeClr val="accent2"/>
                </a:solidFill>
                <a:latin typeface="Arial" panose="020B0604020202020204" pitchFamily="34" charset="0"/>
                <a:cs typeface="Arial" panose="020B0604020202020204" pitchFamily="34" charset="0"/>
              </a:rPr>
              <a:t>Paadahastasan</a:t>
            </a:r>
            <a:endParaRPr lang="en-GB" altLang="en-US" b="1" dirty="0" smtClean="0">
              <a:solidFill>
                <a:schemeClr val="accent2"/>
              </a:solidFill>
              <a:latin typeface="Arial" panose="020B0604020202020204" pitchFamily="34" charset="0"/>
              <a:cs typeface="Arial" panose="020B0604020202020204" pitchFamily="34" charset="0"/>
            </a:endParaRPr>
          </a:p>
          <a:p>
            <a:pPr algn="ctr">
              <a:lnSpc>
                <a:spcPct val="80000"/>
              </a:lnSpc>
              <a:buFontTx/>
              <a:buNone/>
            </a:pPr>
            <a:r>
              <a:rPr lang="en-GB" altLang="en-US" sz="1400" u="sng" dirty="0" smtClean="0">
                <a:latin typeface="Arial" panose="020B0604020202020204" pitchFamily="34" charset="0"/>
                <a:cs typeface="Arial" panose="020B0604020202020204" pitchFamily="34" charset="0"/>
              </a:rPr>
              <a:t>Exhale</a:t>
            </a:r>
            <a:endParaRPr lang="en-GB" altLang="en-US" sz="1400" dirty="0" smtClean="0">
              <a:latin typeface="Arial" panose="020B0604020202020204" pitchFamily="34" charset="0"/>
              <a:cs typeface="Arial" panose="020B0604020202020204" pitchFamily="34" charset="0"/>
            </a:endParaRPr>
          </a:p>
          <a:p>
            <a:pPr algn="ctr">
              <a:lnSpc>
                <a:spcPct val="80000"/>
              </a:lnSpc>
              <a:buFontTx/>
              <a:buNone/>
            </a:pPr>
            <a:endParaRPr lang="en-GB" altLang="en-US" sz="2000" dirty="0" smtClean="0">
              <a:latin typeface="Arial" panose="020B0604020202020204" pitchFamily="34" charset="0"/>
              <a:cs typeface="Arial" panose="020B0604020202020204" pitchFamily="34" charset="0"/>
            </a:endParaRPr>
          </a:p>
          <a:p>
            <a:pPr>
              <a:lnSpc>
                <a:spcPct val="80000"/>
              </a:lnSpc>
              <a:buFontTx/>
              <a:buNone/>
            </a:pPr>
            <a:r>
              <a:rPr lang="en-GB" altLang="en-US" sz="1800" dirty="0" smtClean="0">
                <a:latin typeface="Arial" panose="020B0604020202020204" pitchFamily="34" charset="0"/>
                <a:cs typeface="Arial" panose="020B0604020202020204" pitchFamily="34" charset="0"/>
              </a:rPr>
              <a:t>Procedure : Breathing out, from previous asana keep arms straight, keep back straight and bend from hips. Maintain sight on wrists. Try to put palms flat on ground. Try to touch forehead to knees. Do not bend the knees.</a:t>
            </a:r>
          </a:p>
          <a:p>
            <a:pPr>
              <a:lnSpc>
                <a:spcPct val="80000"/>
              </a:lnSpc>
              <a:buFontTx/>
              <a:buNone/>
            </a:pPr>
            <a:endParaRPr lang="en-GB" altLang="en-US" sz="1800" dirty="0" smtClean="0">
              <a:solidFill>
                <a:srgbClr val="66CCFF"/>
              </a:solidFill>
              <a:latin typeface="Arial" panose="020B0604020202020204" pitchFamily="34" charset="0"/>
              <a:cs typeface="Arial" panose="020B0604020202020204" pitchFamily="34" charset="0"/>
            </a:endParaRPr>
          </a:p>
          <a:p>
            <a:pPr>
              <a:lnSpc>
                <a:spcPct val="80000"/>
              </a:lnSpc>
              <a:buFontTx/>
              <a:buNone/>
            </a:pPr>
            <a:r>
              <a:rPr lang="en-US" altLang="en-US" sz="1800" b="1" dirty="0" smtClean="0">
                <a:solidFill>
                  <a:schemeClr val="accent2"/>
                </a:solidFill>
                <a:latin typeface="Arial" panose="020B0604020202020204" pitchFamily="34" charset="0"/>
                <a:cs typeface="Arial" panose="020B0604020202020204" pitchFamily="34" charset="0"/>
              </a:rPr>
              <a:t>Benefits : Disorders of the belly and digestive system are corrected. The chest and hands become stronger. Spine is toned and diseases of the feet and fingers are also corrected.</a:t>
            </a:r>
            <a:endParaRPr lang="en-US" altLang="en-US" sz="1800" dirty="0" smtClean="0">
              <a:latin typeface="Arial" panose="020B0604020202020204" pitchFamily="34" charset="0"/>
              <a:cs typeface="Arial" panose="020B0604020202020204" pitchFamily="34" charset="0"/>
            </a:endParaRPr>
          </a:p>
        </p:txBody>
      </p:sp>
      <p:pic>
        <p:nvPicPr>
          <p:cNvPr id="7" name="Picture 15" descr="M-SANGH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5600" y="104775"/>
            <a:ext cx="16192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054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smtClean="0"/>
              <a:t>www.hssus.org/sny</a:t>
            </a:r>
            <a:endParaRPr lang="en-US" altLang="en-US"/>
          </a:p>
        </p:txBody>
      </p:sp>
      <p:sp>
        <p:nvSpPr>
          <p:cNvPr id="3" name="Slide Number Placeholder 2"/>
          <p:cNvSpPr>
            <a:spLocks noGrp="1"/>
          </p:cNvSpPr>
          <p:nvPr>
            <p:ph type="sldNum" sz="quarter" idx="12"/>
          </p:nvPr>
        </p:nvSpPr>
        <p:spPr/>
        <p:txBody>
          <a:bodyPr/>
          <a:lstStyle/>
          <a:p>
            <a:pPr>
              <a:defRPr/>
            </a:pPr>
            <a:fld id="{4A577067-E44C-4C62-B3B7-8EF08FEAD100}" type="slidenum">
              <a:rPr lang="en-US" altLang="en-US" smtClean="0"/>
              <a:pPr>
                <a:defRPr/>
              </a:pPr>
              <a:t>11</a:t>
            </a:fld>
            <a:endParaRPr lang="en-US" altLang="en-US"/>
          </a:p>
        </p:txBody>
      </p:sp>
      <p:sp>
        <p:nvSpPr>
          <p:cNvPr id="5" name="Rectangle 3"/>
          <p:cNvSpPr txBox="1">
            <a:spLocks noChangeArrowheads="1"/>
          </p:cNvSpPr>
          <p:nvPr/>
        </p:nvSpPr>
        <p:spPr>
          <a:xfrm>
            <a:off x="1371599" y="381000"/>
            <a:ext cx="6848475" cy="8001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en-US" dirty="0" smtClean="0">
                <a:latin typeface="Arial" panose="020B0604020202020204" pitchFamily="34" charset="0"/>
                <a:cs typeface="Arial" panose="020B0604020202020204" pitchFamily="34" charset="0"/>
              </a:rPr>
              <a:t>Surya </a:t>
            </a:r>
            <a:r>
              <a:rPr lang="en-US" altLang="en-US" dirty="0" err="1" smtClean="0">
                <a:latin typeface="Arial" panose="020B0604020202020204" pitchFamily="34" charset="0"/>
                <a:cs typeface="Arial" panose="020B0604020202020204" pitchFamily="34" charset="0"/>
              </a:rPr>
              <a:t>Namaskar</a:t>
            </a:r>
            <a:r>
              <a:rPr lang="en-US" altLang="en-US" dirty="0" smtClean="0">
                <a:latin typeface="Arial" panose="020B0604020202020204" pitchFamily="34" charset="0"/>
                <a:cs typeface="Arial" panose="020B0604020202020204" pitchFamily="34" charset="0"/>
              </a:rPr>
              <a:t> – Step 3</a:t>
            </a:r>
            <a:br>
              <a:rPr lang="en-US" altLang="en-US" dirty="0" smtClean="0">
                <a:latin typeface="Arial" panose="020B0604020202020204" pitchFamily="34" charset="0"/>
                <a:cs typeface="Arial" panose="020B0604020202020204" pitchFamily="34" charset="0"/>
              </a:rPr>
            </a:br>
            <a:endParaRPr lang="en-US" altLang="en-US" sz="1200" dirty="0" smtClean="0">
              <a:latin typeface="Arial" panose="020B0604020202020204" pitchFamily="34" charset="0"/>
              <a:cs typeface="Arial" panose="020B0604020202020204"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274534401"/>
              </p:ext>
            </p:extLst>
          </p:nvPr>
        </p:nvGraphicFramePr>
        <p:xfrm>
          <a:off x="6610350" y="1981200"/>
          <a:ext cx="4648200" cy="3021013"/>
        </p:xfrm>
        <a:graphic>
          <a:graphicData uri="http://schemas.openxmlformats.org/presentationml/2006/ole">
            <mc:AlternateContent xmlns:mc="http://schemas.openxmlformats.org/markup-compatibility/2006">
              <mc:Choice xmlns:v="urn:schemas-microsoft-com:vml" Requires="v">
                <p:oleObj spid="_x0000_s1074" name="CorelPhotoPaint.Image.8" r:id="rId3" imgW="0" imgH="0" progId="CorelPhotoPaint.Image.8">
                  <p:embed/>
                </p:oleObj>
              </mc:Choice>
              <mc:Fallback>
                <p:oleObj name="CorelPhotoPaint.Image.8" r:id="rId3" imgW="0" imgH="0" progId="CorelPhotoPaint.Image.8">
                  <p:embed/>
                  <p:pic>
                    <p:nvPicPr>
                      <p:cNvPr id="18438" name="Object 6"/>
                      <p:cNvPicPr>
                        <a:picLocks noChangeAspect="1" noChangeArrowheads="1"/>
                      </p:cNvPicPr>
                      <p:nvPr/>
                    </p:nvPicPr>
                    <p:blipFill>
                      <a:blip r:embed="rId4">
                        <a:clrChange>
                          <a:clrFrom>
                            <a:srgbClr val="FFFFFF"/>
                          </a:clrFrom>
                          <a:clrTo>
                            <a:srgbClr val="FFFFFF">
                              <a:alpha val="0"/>
                            </a:srgbClr>
                          </a:clrTo>
                        </a:clrChange>
                        <a:lum contrast="84000"/>
                        <a:extLst>
                          <a:ext uri="{28A0092B-C50C-407E-A947-70E740481C1C}">
                            <a14:useLocalDpi xmlns:a14="http://schemas.microsoft.com/office/drawing/2010/main" val="0"/>
                          </a:ext>
                        </a:extLst>
                      </a:blip>
                      <a:srcRect/>
                      <a:stretch>
                        <a:fillRect/>
                      </a:stretch>
                    </p:blipFill>
                    <p:spPr bwMode="auto">
                      <a:xfrm>
                        <a:off x="6610350" y="1981200"/>
                        <a:ext cx="4648200" cy="3021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Rectangle 4"/>
          <p:cNvSpPr txBox="1">
            <a:spLocks noChangeArrowheads="1"/>
          </p:cNvSpPr>
          <p:nvPr/>
        </p:nvSpPr>
        <p:spPr>
          <a:xfrm>
            <a:off x="485774" y="1438275"/>
            <a:ext cx="5705475" cy="4114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altLang="en-US" b="1" dirty="0" err="1" smtClean="0">
                <a:solidFill>
                  <a:schemeClr val="accent2"/>
                </a:solidFill>
                <a:latin typeface="Arial" panose="020B0604020202020204" pitchFamily="34" charset="0"/>
                <a:cs typeface="Arial" panose="020B0604020202020204" pitchFamily="34" charset="0"/>
              </a:rPr>
              <a:t>Eka</a:t>
            </a:r>
            <a:r>
              <a:rPr lang="en-US" altLang="en-US" b="1" dirty="0" smtClean="0">
                <a:solidFill>
                  <a:schemeClr val="accent2"/>
                </a:solidFill>
                <a:latin typeface="Arial" panose="020B0604020202020204" pitchFamily="34" charset="0"/>
                <a:cs typeface="Arial" panose="020B0604020202020204" pitchFamily="34" charset="0"/>
              </a:rPr>
              <a:t> </a:t>
            </a:r>
            <a:r>
              <a:rPr lang="en-US" altLang="en-US" b="1" dirty="0" err="1" smtClean="0">
                <a:solidFill>
                  <a:schemeClr val="accent2"/>
                </a:solidFill>
                <a:latin typeface="Arial" panose="020B0604020202020204" pitchFamily="34" charset="0"/>
                <a:cs typeface="Arial" panose="020B0604020202020204" pitchFamily="34" charset="0"/>
              </a:rPr>
              <a:t>Pada</a:t>
            </a:r>
            <a:r>
              <a:rPr lang="en-US" altLang="en-US" b="1" dirty="0" smtClean="0">
                <a:solidFill>
                  <a:schemeClr val="accent2"/>
                </a:solidFill>
                <a:latin typeface="Arial" panose="020B0604020202020204" pitchFamily="34" charset="0"/>
                <a:cs typeface="Arial" panose="020B0604020202020204" pitchFamily="34" charset="0"/>
              </a:rPr>
              <a:t> </a:t>
            </a:r>
            <a:r>
              <a:rPr lang="en-US" altLang="en-US" b="1" dirty="0" err="1" smtClean="0">
                <a:solidFill>
                  <a:schemeClr val="accent2"/>
                </a:solidFill>
                <a:latin typeface="Arial" panose="020B0604020202020204" pitchFamily="34" charset="0"/>
                <a:cs typeface="Arial" panose="020B0604020202020204" pitchFamily="34" charset="0"/>
              </a:rPr>
              <a:t>Prasaranasan</a:t>
            </a:r>
            <a:r>
              <a:rPr lang="en-US" altLang="en-US" b="1" dirty="0" smtClean="0">
                <a:solidFill>
                  <a:schemeClr val="accent2"/>
                </a:solidFill>
                <a:latin typeface="Arial" panose="020B0604020202020204" pitchFamily="34" charset="0"/>
                <a:cs typeface="Arial" panose="020B0604020202020204" pitchFamily="34" charset="0"/>
              </a:rPr>
              <a:t>/ </a:t>
            </a:r>
            <a:r>
              <a:rPr lang="en-US" altLang="en-US" b="1" dirty="0" err="1" smtClean="0">
                <a:solidFill>
                  <a:schemeClr val="accent2"/>
                </a:solidFill>
                <a:latin typeface="Arial" panose="020B0604020202020204" pitchFamily="34" charset="0"/>
                <a:cs typeface="Arial" panose="020B0604020202020204" pitchFamily="34" charset="0"/>
              </a:rPr>
              <a:t>Ashwasanchalanasan</a:t>
            </a:r>
            <a:endParaRPr lang="en-GB" altLang="en-US" b="1" dirty="0" smtClean="0">
              <a:solidFill>
                <a:schemeClr val="accent2"/>
              </a:solidFill>
              <a:latin typeface="Arial" panose="020B0604020202020204" pitchFamily="34" charset="0"/>
              <a:cs typeface="Arial" panose="020B0604020202020204" pitchFamily="34" charset="0"/>
            </a:endParaRPr>
          </a:p>
          <a:p>
            <a:pPr algn="ctr">
              <a:buFontTx/>
              <a:buNone/>
            </a:pPr>
            <a:r>
              <a:rPr lang="en-GB" altLang="en-US" sz="1400" u="sng" dirty="0" smtClean="0">
                <a:latin typeface="Arial" panose="020B0604020202020204" pitchFamily="34" charset="0"/>
                <a:cs typeface="Arial" panose="020B0604020202020204" pitchFamily="34" charset="0"/>
              </a:rPr>
              <a:t>Inhale</a:t>
            </a:r>
          </a:p>
          <a:p>
            <a:pPr>
              <a:buFontTx/>
              <a:buNone/>
            </a:pPr>
            <a:r>
              <a:rPr lang="en-GB" altLang="en-US" sz="2000" dirty="0" smtClean="0">
                <a:latin typeface="Arial" panose="020B0604020202020204" pitchFamily="34" charset="0"/>
                <a:cs typeface="Arial" panose="020B0604020202020204" pitchFamily="34" charset="0"/>
              </a:rPr>
              <a:t> </a:t>
            </a:r>
            <a:r>
              <a:rPr lang="en-GB" altLang="en-US" sz="1800" dirty="0" smtClean="0">
                <a:latin typeface="Arial" panose="020B0604020202020204" pitchFamily="34" charset="0"/>
                <a:cs typeface="Arial" panose="020B0604020202020204" pitchFamily="34" charset="0"/>
              </a:rPr>
              <a:t>Procedure : From previous asana thrust your </a:t>
            </a:r>
            <a:r>
              <a:rPr lang="en-GB" altLang="en-US" sz="1800" b="1" dirty="0" smtClean="0">
                <a:latin typeface="Arial" panose="020B0604020202020204" pitchFamily="34" charset="0"/>
                <a:cs typeface="Arial" panose="020B0604020202020204" pitchFamily="34" charset="0"/>
              </a:rPr>
              <a:t>left</a:t>
            </a:r>
            <a:r>
              <a:rPr lang="en-GB" altLang="en-US" sz="1800" dirty="0" smtClean="0">
                <a:latin typeface="Arial" panose="020B0604020202020204" pitchFamily="34" charset="0"/>
                <a:cs typeface="Arial" panose="020B0604020202020204" pitchFamily="34" charset="0"/>
              </a:rPr>
              <a:t> leg back. Keep other foot in line with hands. Try to arch and look up while breathing in.</a:t>
            </a:r>
          </a:p>
          <a:p>
            <a:pPr>
              <a:buFontTx/>
              <a:buNone/>
            </a:pPr>
            <a:endParaRPr lang="en-US" altLang="en-US" sz="1800" b="1" dirty="0" smtClean="0">
              <a:solidFill>
                <a:schemeClr val="accent2"/>
              </a:solidFill>
              <a:latin typeface="Arial" panose="020B0604020202020204" pitchFamily="34" charset="0"/>
              <a:cs typeface="Arial" panose="020B0604020202020204" pitchFamily="34" charset="0"/>
            </a:endParaRPr>
          </a:p>
          <a:p>
            <a:pPr>
              <a:buFontTx/>
              <a:buNone/>
            </a:pPr>
            <a:r>
              <a:rPr lang="en-US" altLang="en-US" sz="1800" b="1" dirty="0" smtClean="0">
                <a:solidFill>
                  <a:schemeClr val="accent2"/>
                </a:solidFill>
                <a:latin typeface="Arial" panose="020B0604020202020204" pitchFamily="34" charset="0"/>
                <a:cs typeface="Arial" panose="020B0604020202020204" pitchFamily="34" charset="0"/>
              </a:rPr>
              <a:t>Benefits : The posture stretches the small intestine and the seminal vesicles, correcting constipation and diseases of the liver.</a:t>
            </a:r>
            <a:r>
              <a:rPr lang="en-US" dirty="0"/>
              <a:t> </a:t>
            </a:r>
            <a:r>
              <a:rPr lang="en-US" sz="1800" b="1" dirty="0">
                <a:solidFill>
                  <a:schemeClr val="accent2"/>
                </a:solidFill>
                <a:latin typeface="Arial" panose="020B0604020202020204" pitchFamily="34" charset="0"/>
                <a:cs typeface="Arial" panose="020B0604020202020204" pitchFamily="34" charset="0"/>
              </a:rPr>
              <a:t>This </a:t>
            </a:r>
            <a:r>
              <a:rPr lang="en-US" sz="1800" b="1" dirty="0" smtClean="0">
                <a:solidFill>
                  <a:schemeClr val="accent2"/>
                </a:solidFill>
                <a:latin typeface="Arial" panose="020B0604020202020204" pitchFamily="34" charset="0"/>
                <a:cs typeface="Arial" panose="020B0604020202020204" pitchFamily="34" charset="0"/>
              </a:rPr>
              <a:t>posture also </a:t>
            </a:r>
            <a:r>
              <a:rPr lang="en-US" sz="1800" b="1" dirty="0">
                <a:solidFill>
                  <a:schemeClr val="accent2"/>
                </a:solidFill>
                <a:latin typeface="Arial" panose="020B0604020202020204" pitchFamily="34" charset="0"/>
                <a:cs typeface="Arial" panose="020B0604020202020204" pitchFamily="34" charset="0"/>
              </a:rPr>
              <a:t>strengthens hands, wrist, abdomen and thigh muscles, exercises the spine and prevents back problems</a:t>
            </a:r>
            <a:r>
              <a:rPr lang="en-US" altLang="en-US" sz="1800" b="1" dirty="0" smtClean="0">
                <a:solidFill>
                  <a:schemeClr val="accent2"/>
                </a:solidFill>
                <a:latin typeface="Arial" panose="020B0604020202020204" pitchFamily="34" charset="0"/>
                <a:cs typeface="Arial" panose="020B0604020202020204" pitchFamily="34" charset="0"/>
              </a:rPr>
              <a:t>.</a:t>
            </a:r>
          </a:p>
          <a:p>
            <a:pPr>
              <a:buFontTx/>
              <a:buNone/>
            </a:pPr>
            <a:endParaRPr lang="en-GB" altLang="en-US" sz="2000" dirty="0" smtClean="0">
              <a:solidFill>
                <a:srgbClr val="00FF00"/>
              </a:solidFill>
              <a:latin typeface="Arial" panose="020B0604020202020204" pitchFamily="34" charset="0"/>
              <a:cs typeface="Arial" panose="020B0604020202020204" pitchFamily="34" charset="0"/>
            </a:endParaRPr>
          </a:p>
        </p:txBody>
      </p:sp>
      <p:pic>
        <p:nvPicPr>
          <p:cNvPr id="8" name="Picture 15" descr="M-SANGH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53700" y="76200"/>
            <a:ext cx="16192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604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smtClean="0"/>
              <a:t>www.hssus.org/sny</a:t>
            </a:r>
            <a:endParaRPr lang="en-US" altLang="en-US"/>
          </a:p>
        </p:txBody>
      </p:sp>
      <p:sp>
        <p:nvSpPr>
          <p:cNvPr id="3" name="Slide Number Placeholder 2"/>
          <p:cNvSpPr>
            <a:spLocks noGrp="1"/>
          </p:cNvSpPr>
          <p:nvPr>
            <p:ph type="sldNum" sz="quarter" idx="12"/>
          </p:nvPr>
        </p:nvSpPr>
        <p:spPr/>
        <p:txBody>
          <a:bodyPr/>
          <a:lstStyle/>
          <a:p>
            <a:pPr>
              <a:defRPr/>
            </a:pPr>
            <a:fld id="{4A577067-E44C-4C62-B3B7-8EF08FEAD100}" type="slidenum">
              <a:rPr lang="en-US" altLang="en-US" smtClean="0"/>
              <a:pPr>
                <a:defRPr/>
              </a:pPr>
              <a:t>12</a:t>
            </a:fld>
            <a:endParaRPr lang="en-US" altLang="en-US"/>
          </a:p>
        </p:txBody>
      </p:sp>
      <p:sp>
        <p:nvSpPr>
          <p:cNvPr id="5" name="Rectangle 3"/>
          <p:cNvSpPr txBox="1">
            <a:spLocks noChangeArrowheads="1"/>
          </p:cNvSpPr>
          <p:nvPr/>
        </p:nvSpPr>
        <p:spPr>
          <a:xfrm>
            <a:off x="1371600" y="381000"/>
            <a:ext cx="6781800" cy="8001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en-US" dirty="0" smtClean="0">
                <a:latin typeface="Arial" panose="020B0604020202020204" pitchFamily="34" charset="0"/>
                <a:cs typeface="Arial" panose="020B0604020202020204" pitchFamily="34" charset="0"/>
              </a:rPr>
              <a:t>Surya </a:t>
            </a:r>
            <a:r>
              <a:rPr lang="en-US" altLang="en-US" dirty="0" err="1" smtClean="0">
                <a:latin typeface="Arial" panose="020B0604020202020204" pitchFamily="34" charset="0"/>
                <a:cs typeface="Arial" panose="020B0604020202020204" pitchFamily="34" charset="0"/>
              </a:rPr>
              <a:t>Namaskar</a:t>
            </a:r>
            <a:r>
              <a:rPr lang="en-US" altLang="en-US" dirty="0" smtClean="0">
                <a:latin typeface="Arial" panose="020B0604020202020204" pitchFamily="34" charset="0"/>
                <a:cs typeface="Arial" panose="020B0604020202020204" pitchFamily="34" charset="0"/>
              </a:rPr>
              <a:t> – Step 4</a:t>
            </a:r>
            <a:br>
              <a:rPr lang="en-US" altLang="en-US" dirty="0" smtClean="0">
                <a:latin typeface="Arial" panose="020B0604020202020204" pitchFamily="34" charset="0"/>
                <a:cs typeface="Arial" panose="020B0604020202020204" pitchFamily="34" charset="0"/>
              </a:rPr>
            </a:br>
            <a:endParaRPr lang="en-US" altLang="en-US" sz="1200" dirty="0" smtClean="0">
              <a:latin typeface="Arial" panose="020B0604020202020204" pitchFamily="34" charset="0"/>
              <a:cs typeface="Arial" panose="020B0604020202020204" pitchFamily="34" charset="0"/>
            </a:endParaRPr>
          </a:p>
        </p:txBody>
      </p:sp>
      <p:graphicFrame>
        <p:nvGraphicFramePr>
          <p:cNvPr id="8" name="Object 6"/>
          <p:cNvGraphicFramePr>
            <a:graphicFrameLocks noChangeAspect="1"/>
          </p:cNvGraphicFramePr>
          <p:nvPr>
            <p:extLst>
              <p:ext uri="{D42A27DB-BD31-4B8C-83A1-F6EECF244321}">
                <p14:modId xmlns:p14="http://schemas.microsoft.com/office/powerpoint/2010/main" val="293109768"/>
              </p:ext>
            </p:extLst>
          </p:nvPr>
        </p:nvGraphicFramePr>
        <p:xfrm>
          <a:off x="6515100" y="2682875"/>
          <a:ext cx="5029200" cy="2527300"/>
        </p:xfrm>
        <a:graphic>
          <a:graphicData uri="http://schemas.openxmlformats.org/presentationml/2006/ole">
            <mc:AlternateContent xmlns:mc="http://schemas.openxmlformats.org/markup-compatibility/2006">
              <mc:Choice xmlns:v="urn:schemas-microsoft-com:vml" Requires="v">
                <p:oleObj spid="_x0000_s2097" name="CorelPhotoPaint.Image.8" r:id="rId3" imgW="0" imgH="0" progId="CorelPhotoPaint.Image.8">
                  <p:embed/>
                </p:oleObj>
              </mc:Choice>
              <mc:Fallback>
                <p:oleObj name="CorelPhotoPaint.Image.8" r:id="rId3" imgW="0" imgH="0" progId="CorelPhotoPaint.Image.8">
                  <p:embed/>
                  <p:pic>
                    <p:nvPicPr>
                      <p:cNvPr id="20485" name="Object 6"/>
                      <p:cNvPicPr>
                        <a:picLocks noChangeAspect="1" noChangeArrowheads="1"/>
                      </p:cNvPicPr>
                      <p:nvPr/>
                    </p:nvPicPr>
                    <p:blipFill>
                      <a:blip r:embed="rId4">
                        <a:clrChange>
                          <a:clrFrom>
                            <a:srgbClr val="FFFFFF"/>
                          </a:clrFrom>
                          <a:clrTo>
                            <a:srgbClr val="FFFFFF">
                              <a:alpha val="0"/>
                            </a:srgbClr>
                          </a:clrTo>
                        </a:clrChange>
                        <a:lum contrast="66000"/>
                        <a:extLst>
                          <a:ext uri="{28A0092B-C50C-407E-A947-70E740481C1C}">
                            <a14:useLocalDpi xmlns:a14="http://schemas.microsoft.com/office/drawing/2010/main" val="0"/>
                          </a:ext>
                        </a:extLst>
                      </a:blip>
                      <a:srcRect/>
                      <a:stretch>
                        <a:fillRect/>
                      </a:stretch>
                    </p:blipFill>
                    <p:spPr bwMode="auto">
                      <a:xfrm>
                        <a:off x="6515100" y="2682875"/>
                        <a:ext cx="5029200" cy="252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 name="Rectangle 4"/>
          <p:cNvSpPr txBox="1">
            <a:spLocks noChangeArrowheads="1"/>
          </p:cNvSpPr>
          <p:nvPr/>
        </p:nvSpPr>
        <p:spPr>
          <a:xfrm>
            <a:off x="476250" y="1600200"/>
            <a:ext cx="5943600" cy="40195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80000"/>
              </a:lnSpc>
              <a:buFontTx/>
              <a:buNone/>
            </a:pPr>
            <a:r>
              <a:rPr lang="en-GB" altLang="en-US" b="1" dirty="0" err="1" smtClean="0">
                <a:solidFill>
                  <a:schemeClr val="accent2"/>
                </a:solidFill>
                <a:latin typeface="Arial" panose="020B0604020202020204" pitchFamily="34" charset="0"/>
                <a:cs typeface="Arial" panose="020B0604020202020204" pitchFamily="34" charset="0"/>
              </a:rPr>
              <a:t>Chaturang</a:t>
            </a:r>
            <a:r>
              <a:rPr lang="en-GB" altLang="en-US" b="1" dirty="0" smtClean="0">
                <a:solidFill>
                  <a:schemeClr val="accent2"/>
                </a:solidFill>
                <a:latin typeface="Arial" panose="020B0604020202020204" pitchFamily="34" charset="0"/>
                <a:cs typeface="Arial" panose="020B0604020202020204" pitchFamily="34" charset="0"/>
              </a:rPr>
              <a:t> </a:t>
            </a:r>
            <a:r>
              <a:rPr lang="en-GB" altLang="en-US" b="1" dirty="0" err="1" smtClean="0">
                <a:solidFill>
                  <a:schemeClr val="accent2"/>
                </a:solidFill>
                <a:latin typeface="Arial" panose="020B0604020202020204" pitchFamily="34" charset="0"/>
                <a:cs typeface="Arial" panose="020B0604020202020204" pitchFamily="34" charset="0"/>
              </a:rPr>
              <a:t>Dandasan</a:t>
            </a:r>
            <a:r>
              <a:rPr lang="en-US" altLang="en-US" b="1" dirty="0" smtClean="0">
                <a:solidFill>
                  <a:schemeClr val="accent2"/>
                </a:solidFill>
                <a:latin typeface="Arial" panose="020B0604020202020204" pitchFamily="34" charset="0"/>
                <a:cs typeface="Arial" panose="020B0604020202020204" pitchFamily="34" charset="0"/>
              </a:rPr>
              <a:t> </a:t>
            </a:r>
            <a:endParaRPr lang="en-GB" altLang="en-US" b="1" dirty="0" smtClean="0">
              <a:solidFill>
                <a:schemeClr val="accent2"/>
              </a:solidFill>
              <a:latin typeface="Arial" panose="020B0604020202020204" pitchFamily="34" charset="0"/>
              <a:cs typeface="Arial" panose="020B0604020202020204" pitchFamily="34" charset="0"/>
            </a:endParaRPr>
          </a:p>
          <a:p>
            <a:pPr algn="ctr">
              <a:lnSpc>
                <a:spcPct val="80000"/>
              </a:lnSpc>
              <a:buFontTx/>
              <a:buNone/>
            </a:pPr>
            <a:r>
              <a:rPr lang="en-GB" altLang="en-US" sz="1400" u="sng" dirty="0" smtClean="0">
                <a:latin typeface="Arial" panose="020B0604020202020204" pitchFamily="34" charset="0"/>
                <a:cs typeface="Arial" panose="020B0604020202020204" pitchFamily="34" charset="0"/>
              </a:rPr>
              <a:t>Exhale</a:t>
            </a:r>
            <a:endParaRPr lang="en-GB" altLang="en-US" sz="1400" dirty="0" smtClean="0">
              <a:latin typeface="Arial" panose="020B0604020202020204" pitchFamily="34" charset="0"/>
              <a:cs typeface="Arial" panose="020B0604020202020204" pitchFamily="34" charset="0"/>
            </a:endParaRPr>
          </a:p>
          <a:p>
            <a:pPr algn="r">
              <a:lnSpc>
                <a:spcPct val="80000"/>
              </a:lnSpc>
              <a:buFontTx/>
              <a:buNone/>
            </a:pPr>
            <a:endParaRPr lang="en-GB" altLang="en-US" sz="1600" dirty="0" smtClean="0">
              <a:latin typeface="Arial" panose="020B0604020202020204" pitchFamily="34" charset="0"/>
              <a:cs typeface="Arial" panose="020B0604020202020204" pitchFamily="34" charset="0"/>
            </a:endParaRPr>
          </a:p>
          <a:p>
            <a:pPr>
              <a:lnSpc>
                <a:spcPct val="80000"/>
              </a:lnSpc>
              <a:buFontTx/>
              <a:buNone/>
            </a:pPr>
            <a:r>
              <a:rPr lang="en-GB" altLang="en-US" sz="1800" dirty="0" smtClean="0">
                <a:latin typeface="Arial" panose="020B0604020202020204" pitchFamily="34" charset="0"/>
                <a:cs typeface="Arial" panose="020B0604020202020204" pitchFamily="34" charset="0"/>
              </a:rPr>
              <a:t>Procedure : While exhaling, from previous asana lift knee off the ground. Thrust second leg backwards. Keep feet together and knees together.  Maintain a straight &amp; inclined line throughout the body. Keep sight on ground at right angle.</a:t>
            </a:r>
          </a:p>
          <a:p>
            <a:pPr>
              <a:lnSpc>
                <a:spcPct val="80000"/>
              </a:lnSpc>
              <a:buFontTx/>
              <a:buNone/>
            </a:pPr>
            <a:endParaRPr lang="en-GB" altLang="en-US" sz="1800" dirty="0" smtClean="0">
              <a:solidFill>
                <a:srgbClr val="66CCFF"/>
              </a:solidFill>
              <a:latin typeface="Arial" panose="020B0604020202020204" pitchFamily="34" charset="0"/>
              <a:cs typeface="Arial" panose="020B0604020202020204" pitchFamily="34" charset="0"/>
            </a:endParaRPr>
          </a:p>
          <a:p>
            <a:pPr>
              <a:lnSpc>
                <a:spcPct val="80000"/>
              </a:lnSpc>
              <a:buFontTx/>
              <a:buNone/>
            </a:pPr>
            <a:r>
              <a:rPr lang="en-US" altLang="en-US" sz="1800" b="1" dirty="0" smtClean="0">
                <a:solidFill>
                  <a:schemeClr val="accent2"/>
                </a:solidFill>
                <a:latin typeface="Arial" panose="020B0604020202020204" pitchFamily="34" charset="0"/>
                <a:cs typeface="Arial" panose="020B0604020202020204" pitchFamily="34" charset="0"/>
              </a:rPr>
              <a:t>Benefits : </a:t>
            </a:r>
            <a:r>
              <a:rPr lang="en-US" sz="1800" b="1" dirty="0">
                <a:solidFill>
                  <a:schemeClr val="accent2"/>
                </a:solidFill>
                <a:latin typeface="Arial" panose="020B0604020202020204" pitchFamily="34" charset="0"/>
                <a:cs typeface="Arial" panose="020B0604020202020204" pitchFamily="34" charset="0"/>
              </a:rPr>
              <a:t>This posture stimulates blood circulation, strengthens heart, relieves neck and shoulder tension, improves brain function and reduces </a:t>
            </a:r>
            <a:r>
              <a:rPr lang="en-US" sz="1800" b="1" dirty="0" smtClean="0">
                <a:solidFill>
                  <a:schemeClr val="accent2"/>
                </a:solidFill>
                <a:latin typeface="Arial" panose="020B0604020202020204" pitchFamily="34" charset="0"/>
                <a:cs typeface="Arial" panose="020B0604020202020204" pitchFamily="34" charset="0"/>
              </a:rPr>
              <a:t>anxiety, depression</a:t>
            </a:r>
            <a:r>
              <a:rPr lang="en-US" sz="1800" b="1" dirty="0">
                <a:solidFill>
                  <a:schemeClr val="accent2"/>
                </a:solidFill>
                <a:latin typeface="Arial" panose="020B0604020202020204" pitchFamily="34" charset="0"/>
                <a:cs typeface="Arial" panose="020B0604020202020204" pitchFamily="34" charset="0"/>
              </a:rPr>
              <a:t> </a:t>
            </a:r>
            <a:r>
              <a:rPr lang="en-US" sz="1800" b="1" dirty="0" smtClean="0">
                <a:solidFill>
                  <a:schemeClr val="accent2"/>
                </a:solidFill>
                <a:latin typeface="Arial" panose="020B0604020202020204" pitchFamily="34" charset="0"/>
                <a:cs typeface="Arial" panose="020B0604020202020204" pitchFamily="34" charset="0"/>
              </a:rPr>
              <a:t>and </a:t>
            </a:r>
            <a:r>
              <a:rPr lang="en-US" altLang="en-US" sz="1800" b="1" dirty="0" smtClean="0">
                <a:solidFill>
                  <a:schemeClr val="accent2"/>
                </a:solidFill>
                <a:latin typeface="Arial" panose="020B0604020202020204" pitchFamily="34" charset="0"/>
                <a:cs typeface="Arial" panose="020B0604020202020204" pitchFamily="34" charset="0"/>
              </a:rPr>
              <a:t>abdominal disorders.</a:t>
            </a:r>
          </a:p>
          <a:p>
            <a:pPr>
              <a:lnSpc>
                <a:spcPct val="80000"/>
              </a:lnSpc>
              <a:buFontTx/>
              <a:buNone/>
            </a:pPr>
            <a:endParaRPr lang="en-GB" altLang="en-US" sz="1600" dirty="0" smtClean="0">
              <a:solidFill>
                <a:srgbClr val="FFFFFF"/>
              </a:solidFill>
              <a:latin typeface="Arial" panose="020B0604020202020204" pitchFamily="34" charset="0"/>
              <a:cs typeface="Arial" panose="020B0604020202020204" pitchFamily="34" charset="0"/>
            </a:endParaRPr>
          </a:p>
        </p:txBody>
      </p:sp>
      <p:pic>
        <p:nvPicPr>
          <p:cNvPr id="7" name="Picture 15" descr="M-SANGH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82275" y="9525"/>
            <a:ext cx="16192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1502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smtClean="0"/>
              <a:t>www.hssus.org/sny</a:t>
            </a:r>
            <a:endParaRPr lang="en-US" altLang="en-US"/>
          </a:p>
        </p:txBody>
      </p:sp>
      <p:sp>
        <p:nvSpPr>
          <p:cNvPr id="3" name="Slide Number Placeholder 2"/>
          <p:cNvSpPr>
            <a:spLocks noGrp="1"/>
          </p:cNvSpPr>
          <p:nvPr>
            <p:ph type="sldNum" sz="quarter" idx="12"/>
          </p:nvPr>
        </p:nvSpPr>
        <p:spPr/>
        <p:txBody>
          <a:bodyPr/>
          <a:lstStyle/>
          <a:p>
            <a:pPr>
              <a:defRPr/>
            </a:pPr>
            <a:fld id="{4A577067-E44C-4C62-B3B7-8EF08FEAD100}" type="slidenum">
              <a:rPr lang="en-US" altLang="en-US" smtClean="0"/>
              <a:pPr>
                <a:defRPr/>
              </a:pPr>
              <a:t>13</a:t>
            </a:fld>
            <a:endParaRPr lang="en-US" altLang="en-US"/>
          </a:p>
        </p:txBody>
      </p:sp>
      <p:sp>
        <p:nvSpPr>
          <p:cNvPr id="5" name="Rectangle 3"/>
          <p:cNvSpPr txBox="1">
            <a:spLocks noChangeArrowheads="1"/>
          </p:cNvSpPr>
          <p:nvPr/>
        </p:nvSpPr>
        <p:spPr>
          <a:xfrm>
            <a:off x="1371600" y="381000"/>
            <a:ext cx="7543800" cy="8001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en-US" dirty="0" smtClean="0">
                <a:latin typeface="Arial" panose="020B0604020202020204" pitchFamily="34" charset="0"/>
                <a:cs typeface="Arial" panose="020B0604020202020204" pitchFamily="34" charset="0"/>
              </a:rPr>
              <a:t>Surya </a:t>
            </a:r>
            <a:r>
              <a:rPr lang="en-US" altLang="en-US" dirty="0" err="1" smtClean="0">
                <a:latin typeface="Arial" panose="020B0604020202020204" pitchFamily="34" charset="0"/>
                <a:cs typeface="Arial" panose="020B0604020202020204" pitchFamily="34" charset="0"/>
              </a:rPr>
              <a:t>Namaskar</a:t>
            </a:r>
            <a:r>
              <a:rPr lang="en-US" altLang="en-US" dirty="0" smtClean="0">
                <a:latin typeface="Arial" panose="020B0604020202020204" pitchFamily="34" charset="0"/>
                <a:cs typeface="Arial" panose="020B0604020202020204" pitchFamily="34" charset="0"/>
              </a:rPr>
              <a:t> – Step 5</a:t>
            </a:r>
            <a:br>
              <a:rPr lang="en-US" altLang="en-US" dirty="0" smtClean="0">
                <a:latin typeface="Arial" panose="020B0604020202020204" pitchFamily="34" charset="0"/>
                <a:cs typeface="Arial" panose="020B0604020202020204" pitchFamily="34" charset="0"/>
              </a:rPr>
            </a:br>
            <a:endParaRPr lang="en-US" altLang="en-US" sz="1200" dirty="0" smtClean="0">
              <a:latin typeface="Arial" panose="020B0604020202020204" pitchFamily="34" charset="0"/>
              <a:cs typeface="Arial" panose="020B0604020202020204" pitchFamily="34" charset="0"/>
            </a:endParaRPr>
          </a:p>
        </p:txBody>
      </p:sp>
      <p:graphicFrame>
        <p:nvGraphicFramePr>
          <p:cNvPr id="7" name="Object 6"/>
          <p:cNvGraphicFramePr>
            <a:graphicFrameLocks noChangeAspect="1"/>
          </p:cNvGraphicFramePr>
          <p:nvPr/>
        </p:nvGraphicFramePr>
        <p:xfrm>
          <a:off x="2971800" y="4700588"/>
          <a:ext cx="5486400" cy="1090612"/>
        </p:xfrm>
        <a:graphic>
          <a:graphicData uri="http://schemas.openxmlformats.org/presentationml/2006/ole">
            <mc:AlternateContent xmlns:mc="http://schemas.openxmlformats.org/markup-compatibility/2006">
              <mc:Choice xmlns:v="urn:schemas-microsoft-com:vml" Requires="v">
                <p:oleObj spid="_x0000_s3118" name="CorelPhotoPaint.Image.8" r:id="rId3" imgW="0" imgH="0" progId="CorelPhotoPaint.Image.8">
                  <p:embed/>
                </p:oleObj>
              </mc:Choice>
              <mc:Fallback>
                <p:oleObj name="CorelPhotoPaint.Image.8" r:id="rId3" imgW="0" imgH="0" progId="CorelPhotoPaint.Image.8">
                  <p:embed/>
                  <p:pic>
                    <p:nvPicPr>
                      <p:cNvPr id="22533" name="Object 6"/>
                      <p:cNvPicPr>
                        <a:picLocks noChangeAspect="1" noChangeArrowheads="1"/>
                      </p:cNvPicPr>
                      <p:nvPr/>
                    </p:nvPicPr>
                    <p:blipFill>
                      <a:blip r:embed="rId4">
                        <a:clrChange>
                          <a:clrFrom>
                            <a:srgbClr val="FFFFFF"/>
                          </a:clrFrom>
                          <a:clrTo>
                            <a:srgbClr val="FFFFFF">
                              <a:alpha val="0"/>
                            </a:srgbClr>
                          </a:clrTo>
                        </a:clrChange>
                        <a:lum contrast="100000"/>
                        <a:extLst>
                          <a:ext uri="{28A0092B-C50C-407E-A947-70E740481C1C}">
                            <a14:useLocalDpi xmlns:a14="http://schemas.microsoft.com/office/drawing/2010/main" val="0"/>
                          </a:ext>
                        </a:extLst>
                      </a:blip>
                      <a:srcRect/>
                      <a:stretch>
                        <a:fillRect/>
                      </a:stretch>
                    </p:blipFill>
                    <p:spPr bwMode="auto">
                      <a:xfrm>
                        <a:off x="2971800" y="4700588"/>
                        <a:ext cx="5486400" cy="1090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Rectangle 4"/>
          <p:cNvSpPr txBox="1">
            <a:spLocks noChangeArrowheads="1"/>
          </p:cNvSpPr>
          <p:nvPr/>
        </p:nvSpPr>
        <p:spPr>
          <a:xfrm>
            <a:off x="1523999" y="1333500"/>
            <a:ext cx="8010525" cy="33147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altLang="en-US" b="1" dirty="0" err="1" smtClean="0">
                <a:solidFill>
                  <a:schemeClr val="accent2"/>
                </a:solidFill>
                <a:latin typeface="Arial" panose="020B0604020202020204" pitchFamily="34" charset="0"/>
                <a:cs typeface="Arial" panose="020B0604020202020204" pitchFamily="34" charset="0"/>
              </a:rPr>
              <a:t>Sashtang</a:t>
            </a:r>
            <a:r>
              <a:rPr lang="en-US" altLang="en-US" b="1" dirty="0" smtClean="0">
                <a:solidFill>
                  <a:schemeClr val="accent2"/>
                </a:solidFill>
                <a:latin typeface="Arial" panose="020B0604020202020204" pitchFamily="34" charset="0"/>
                <a:cs typeface="Arial" panose="020B0604020202020204" pitchFamily="34" charset="0"/>
              </a:rPr>
              <a:t> </a:t>
            </a:r>
            <a:r>
              <a:rPr lang="en-US" altLang="en-US" b="1" dirty="0" err="1" smtClean="0">
                <a:solidFill>
                  <a:schemeClr val="accent2"/>
                </a:solidFill>
                <a:latin typeface="Arial" panose="020B0604020202020204" pitchFamily="34" charset="0"/>
                <a:cs typeface="Arial" panose="020B0604020202020204" pitchFamily="34" charset="0"/>
              </a:rPr>
              <a:t>Pranipatasan</a:t>
            </a:r>
            <a:endParaRPr lang="en-GB" altLang="en-US" b="1" dirty="0" smtClean="0">
              <a:solidFill>
                <a:schemeClr val="accent2"/>
              </a:solidFill>
              <a:latin typeface="Arial" panose="020B0604020202020204" pitchFamily="34" charset="0"/>
              <a:cs typeface="Arial" panose="020B0604020202020204" pitchFamily="34" charset="0"/>
            </a:endParaRPr>
          </a:p>
          <a:p>
            <a:pPr algn="ctr">
              <a:buFontTx/>
              <a:buNone/>
            </a:pPr>
            <a:r>
              <a:rPr lang="en-GB" altLang="en-US" sz="1400" u="sng" dirty="0" smtClean="0">
                <a:latin typeface="Arial" panose="020B0604020202020204" pitchFamily="34" charset="0"/>
                <a:cs typeface="Arial" panose="020B0604020202020204" pitchFamily="34" charset="0"/>
              </a:rPr>
              <a:t>Hold Breath</a:t>
            </a:r>
          </a:p>
          <a:p>
            <a:pPr>
              <a:buFontTx/>
              <a:buNone/>
            </a:pPr>
            <a:r>
              <a:rPr lang="en-GB" altLang="en-US" sz="1800" dirty="0" smtClean="0">
                <a:latin typeface="Arial" panose="020B0604020202020204" pitchFamily="34" charset="0"/>
                <a:cs typeface="Arial" panose="020B0604020202020204" pitchFamily="34" charset="0"/>
              </a:rPr>
              <a:t>Procedure : Lower entire body to the ground slowly. Only forehead, chest, knees and toes touch ground. Keep hands and elbows close to the body. Keep feet together and knees together. Hold your breath.</a:t>
            </a:r>
          </a:p>
          <a:p>
            <a:pPr>
              <a:buFontTx/>
              <a:buNone/>
            </a:pPr>
            <a:endParaRPr lang="en-US" altLang="en-US" sz="1800" dirty="0" smtClean="0">
              <a:solidFill>
                <a:srgbClr val="00FF00"/>
              </a:solidFill>
              <a:latin typeface="Arial" panose="020B0604020202020204" pitchFamily="34" charset="0"/>
              <a:cs typeface="Arial" panose="020B0604020202020204" pitchFamily="34" charset="0"/>
            </a:endParaRPr>
          </a:p>
          <a:p>
            <a:pPr>
              <a:buFontTx/>
              <a:buNone/>
            </a:pPr>
            <a:r>
              <a:rPr lang="en-US" altLang="en-US" sz="1800" b="1" dirty="0" smtClean="0">
                <a:solidFill>
                  <a:schemeClr val="accent2"/>
                </a:solidFill>
                <a:latin typeface="Arial" panose="020B0604020202020204" pitchFamily="34" charset="0"/>
                <a:cs typeface="Arial" panose="020B0604020202020204" pitchFamily="34" charset="0"/>
              </a:rPr>
              <a:t>Benefits : </a:t>
            </a:r>
            <a:r>
              <a:rPr lang="en-US" sz="1800" b="1" dirty="0">
                <a:solidFill>
                  <a:schemeClr val="accent2"/>
                </a:solidFill>
                <a:latin typeface="Arial" panose="020B0604020202020204" pitchFamily="34" charset="0"/>
                <a:cs typeface="Arial" panose="020B0604020202020204" pitchFamily="34" charset="0"/>
              </a:rPr>
              <a:t>This posture strengthens leg and arm muscles and increases flexibility in neck and shoulders</a:t>
            </a:r>
            <a:endParaRPr lang="en-US" altLang="en-US" sz="1800" b="1" dirty="0" smtClean="0">
              <a:solidFill>
                <a:schemeClr val="accent2"/>
              </a:solidFill>
              <a:latin typeface="Arial" panose="020B0604020202020204" pitchFamily="34" charset="0"/>
              <a:cs typeface="Arial" panose="020B0604020202020204" pitchFamily="34" charset="0"/>
            </a:endParaRPr>
          </a:p>
          <a:p>
            <a:pPr>
              <a:buFontTx/>
              <a:buNone/>
            </a:pPr>
            <a:endParaRPr lang="en-US" altLang="en-US" sz="1800" dirty="0" smtClean="0">
              <a:solidFill>
                <a:srgbClr val="00FF00"/>
              </a:solidFill>
              <a:latin typeface="Arial" panose="020B0604020202020204" pitchFamily="34" charset="0"/>
              <a:cs typeface="Arial" panose="020B0604020202020204" pitchFamily="34" charset="0"/>
            </a:endParaRPr>
          </a:p>
        </p:txBody>
      </p:sp>
      <p:pic>
        <p:nvPicPr>
          <p:cNvPr id="8" name="Picture 15" descr="M-SANGH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25125" y="85725"/>
            <a:ext cx="16192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9052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smtClean="0"/>
              <a:t>www.hssus.org/sny</a:t>
            </a:r>
            <a:endParaRPr lang="en-US" altLang="en-US"/>
          </a:p>
        </p:txBody>
      </p:sp>
      <p:sp>
        <p:nvSpPr>
          <p:cNvPr id="3" name="Slide Number Placeholder 2"/>
          <p:cNvSpPr>
            <a:spLocks noGrp="1"/>
          </p:cNvSpPr>
          <p:nvPr>
            <p:ph type="sldNum" sz="quarter" idx="12"/>
          </p:nvPr>
        </p:nvSpPr>
        <p:spPr/>
        <p:txBody>
          <a:bodyPr/>
          <a:lstStyle/>
          <a:p>
            <a:pPr>
              <a:defRPr/>
            </a:pPr>
            <a:fld id="{4A577067-E44C-4C62-B3B7-8EF08FEAD100}" type="slidenum">
              <a:rPr lang="en-US" altLang="en-US" smtClean="0"/>
              <a:pPr>
                <a:defRPr/>
              </a:pPr>
              <a:t>14</a:t>
            </a:fld>
            <a:endParaRPr lang="en-US" altLang="en-US"/>
          </a:p>
        </p:txBody>
      </p:sp>
      <p:sp>
        <p:nvSpPr>
          <p:cNvPr id="5" name="Rectangle 3"/>
          <p:cNvSpPr txBox="1">
            <a:spLocks noChangeArrowheads="1"/>
          </p:cNvSpPr>
          <p:nvPr/>
        </p:nvSpPr>
        <p:spPr>
          <a:xfrm>
            <a:off x="1371600" y="381000"/>
            <a:ext cx="7239000" cy="8001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en-US" dirty="0" smtClean="0">
                <a:latin typeface="Arial" panose="020B0604020202020204" pitchFamily="34" charset="0"/>
                <a:cs typeface="Arial" panose="020B0604020202020204" pitchFamily="34" charset="0"/>
              </a:rPr>
              <a:t>Surya </a:t>
            </a:r>
            <a:r>
              <a:rPr lang="en-US" altLang="en-US" dirty="0" err="1" smtClean="0">
                <a:latin typeface="Arial" panose="020B0604020202020204" pitchFamily="34" charset="0"/>
                <a:cs typeface="Arial" panose="020B0604020202020204" pitchFamily="34" charset="0"/>
              </a:rPr>
              <a:t>Namaskar</a:t>
            </a:r>
            <a:r>
              <a:rPr lang="en-US" altLang="en-US" dirty="0" smtClean="0">
                <a:latin typeface="Arial" panose="020B0604020202020204" pitchFamily="34" charset="0"/>
                <a:cs typeface="Arial" panose="020B0604020202020204" pitchFamily="34" charset="0"/>
              </a:rPr>
              <a:t> – Step 6</a:t>
            </a:r>
            <a:br>
              <a:rPr lang="en-US" altLang="en-US" dirty="0" smtClean="0">
                <a:latin typeface="Arial" panose="020B0604020202020204" pitchFamily="34" charset="0"/>
                <a:cs typeface="Arial" panose="020B0604020202020204" pitchFamily="34" charset="0"/>
              </a:rPr>
            </a:br>
            <a:endParaRPr lang="en-US" altLang="en-US" sz="1200" dirty="0" smtClean="0">
              <a:latin typeface="Arial" panose="020B0604020202020204" pitchFamily="34" charset="0"/>
              <a:cs typeface="Arial" panose="020B0604020202020204" pitchFamily="34" charset="0"/>
            </a:endParaRPr>
          </a:p>
        </p:txBody>
      </p:sp>
      <p:graphicFrame>
        <p:nvGraphicFramePr>
          <p:cNvPr id="8" name="Object 6"/>
          <p:cNvGraphicFramePr>
            <a:graphicFrameLocks noChangeAspect="1"/>
          </p:cNvGraphicFramePr>
          <p:nvPr>
            <p:extLst>
              <p:ext uri="{D42A27DB-BD31-4B8C-83A1-F6EECF244321}">
                <p14:modId xmlns:p14="http://schemas.microsoft.com/office/powerpoint/2010/main" val="326348138"/>
              </p:ext>
            </p:extLst>
          </p:nvPr>
        </p:nvGraphicFramePr>
        <p:xfrm>
          <a:off x="400050" y="2417763"/>
          <a:ext cx="4343400" cy="2868612"/>
        </p:xfrm>
        <a:graphic>
          <a:graphicData uri="http://schemas.openxmlformats.org/presentationml/2006/ole">
            <mc:AlternateContent xmlns:mc="http://schemas.openxmlformats.org/markup-compatibility/2006">
              <mc:Choice xmlns:v="urn:schemas-microsoft-com:vml" Requires="v">
                <p:oleObj spid="_x0000_s4143" name="CorelPhotoPaint.Image.8" r:id="rId3" imgW="0" imgH="0" progId="CorelPhotoPaint.Image.8">
                  <p:embed/>
                </p:oleObj>
              </mc:Choice>
              <mc:Fallback>
                <p:oleObj name="CorelPhotoPaint.Image.8" r:id="rId3" imgW="0" imgH="0" progId="CorelPhotoPaint.Image.8">
                  <p:embed/>
                  <p:pic>
                    <p:nvPicPr>
                      <p:cNvPr id="24582" name="Object 6"/>
                      <p:cNvPicPr>
                        <a:picLocks noChangeAspect="1" noChangeArrowheads="1"/>
                      </p:cNvPicPr>
                      <p:nvPr/>
                    </p:nvPicPr>
                    <p:blipFill>
                      <a:blip r:embed="rId4">
                        <a:clrChange>
                          <a:clrFrom>
                            <a:srgbClr val="FFFFFF"/>
                          </a:clrFrom>
                          <a:clrTo>
                            <a:srgbClr val="FFFFFF">
                              <a:alpha val="0"/>
                            </a:srgbClr>
                          </a:clrTo>
                        </a:clrChange>
                        <a:lum contrast="84000"/>
                        <a:extLst>
                          <a:ext uri="{28A0092B-C50C-407E-A947-70E740481C1C}">
                            <a14:useLocalDpi xmlns:a14="http://schemas.microsoft.com/office/drawing/2010/main" val="0"/>
                          </a:ext>
                        </a:extLst>
                      </a:blip>
                      <a:srcRect/>
                      <a:stretch>
                        <a:fillRect/>
                      </a:stretch>
                    </p:blipFill>
                    <p:spPr bwMode="auto">
                      <a:xfrm>
                        <a:off x="400050" y="2417763"/>
                        <a:ext cx="4343400" cy="2868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 name="Rectangle 4"/>
          <p:cNvSpPr txBox="1">
            <a:spLocks noChangeArrowheads="1"/>
          </p:cNvSpPr>
          <p:nvPr/>
        </p:nvSpPr>
        <p:spPr>
          <a:xfrm>
            <a:off x="5581650" y="1371600"/>
            <a:ext cx="6000750" cy="48577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80000"/>
              </a:lnSpc>
              <a:buFontTx/>
              <a:buNone/>
            </a:pPr>
            <a:r>
              <a:rPr lang="en-GB" altLang="en-US" b="1" dirty="0" err="1" smtClean="0">
                <a:solidFill>
                  <a:schemeClr val="accent2"/>
                </a:solidFill>
                <a:latin typeface="Arial" panose="020B0604020202020204" pitchFamily="34" charset="0"/>
                <a:cs typeface="Arial" panose="020B0604020202020204" pitchFamily="34" charset="0"/>
              </a:rPr>
              <a:t>Urdhvamukh</a:t>
            </a:r>
            <a:r>
              <a:rPr lang="en-GB" altLang="en-US" b="1" dirty="0" smtClean="0">
                <a:solidFill>
                  <a:schemeClr val="accent2"/>
                </a:solidFill>
                <a:latin typeface="Arial" panose="020B0604020202020204" pitchFamily="34" charset="0"/>
                <a:cs typeface="Arial" panose="020B0604020202020204" pitchFamily="34" charset="0"/>
              </a:rPr>
              <a:t> </a:t>
            </a:r>
            <a:r>
              <a:rPr lang="en-GB" altLang="en-US" b="1" dirty="0" err="1" smtClean="0">
                <a:solidFill>
                  <a:schemeClr val="accent2"/>
                </a:solidFill>
                <a:latin typeface="Arial" panose="020B0604020202020204" pitchFamily="34" charset="0"/>
                <a:cs typeface="Arial" panose="020B0604020202020204" pitchFamily="34" charset="0"/>
              </a:rPr>
              <a:t>Shwanasan</a:t>
            </a:r>
            <a:r>
              <a:rPr lang="en-GB" altLang="en-US" b="1" dirty="0" smtClean="0">
                <a:solidFill>
                  <a:schemeClr val="accent2"/>
                </a:solidFill>
                <a:latin typeface="Arial" panose="020B0604020202020204" pitchFamily="34" charset="0"/>
                <a:cs typeface="Arial" panose="020B0604020202020204" pitchFamily="34" charset="0"/>
              </a:rPr>
              <a:t>/</a:t>
            </a:r>
            <a:r>
              <a:rPr lang="en-GB" altLang="en-US" b="1" dirty="0" err="1" smtClean="0">
                <a:solidFill>
                  <a:schemeClr val="accent2"/>
                </a:solidFill>
                <a:latin typeface="Arial" panose="020B0604020202020204" pitchFamily="34" charset="0"/>
                <a:cs typeface="Arial" panose="020B0604020202020204" pitchFamily="34" charset="0"/>
              </a:rPr>
              <a:t>Bhujangasan</a:t>
            </a:r>
            <a:endParaRPr lang="en-GB" altLang="en-US" b="1" dirty="0" smtClean="0">
              <a:solidFill>
                <a:schemeClr val="accent2"/>
              </a:solidFill>
              <a:latin typeface="Arial" panose="020B0604020202020204" pitchFamily="34" charset="0"/>
              <a:cs typeface="Arial" panose="020B0604020202020204" pitchFamily="34" charset="0"/>
            </a:endParaRPr>
          </a:p>
          <a:p>
            <a:pPr algn="ctr">
              <a:lnSpc>
                <a:spcPct val="80000"/>
              </a:lnSpc>
              <a:buFontTx/>
              <a:buNone/>
            </a:pPr>
            <a:r>
              <a:rPr lang="en-GB" altLang="en-US" sz="1400" u="sng" dirty="0" smtClean="0">
                <a:latin typeface="Arial" panose="020B0604020202020204" pitchFamily="34" charset="0"/>
                <a:cs typeface="Arial" panose="020B0604020202020204" pitchFamily="34" charset="0"/>
              </a:rPr>
              <a:t>Inhale</a:t>
            </a:r>
          </a:p>
          <a:p>
            <a:pPr algn="r">
              <a:lnSpc>
                <a:spcPct val="80000"/>
              </a:lnSpc>
              <a:buFontTx/>
              <a:buNone/>
            </a:pPr>
            <a:endParaRPr lang="en-GB" altLang="en-US" sz="1600" dirty="0" smtClean="0">
              <a:latin typeface="Arial" panose="020B0604020202020204" pitchFamily="34" charset="0"/>
              <a:cs typeface="Arial" panose="020B0604020202020204" pitchFamily="34" charset="0"/>
            </a:endParaRPr>
          </a:p>
          <a:p>
            <a:pPr>
              <a:lnSpc>
                <a:spcPct val="80000"/>
              </a:lnSpc>
              <a:buFontTx/>
              <a:buNone/>
            </a:pPr>
            <a:r>
              <a:rPr lang="en-GB" altLang="en-US" sz="1800" dirty="0" smtClean="0">
                <a:latin typeface="Arial" panose="020B0604020202020204" pitchFamily="34" charset="0"/>
                <a:cs typeface="Arial" panose="020B0604020202020204" pitchFamily="34" charset="0"/>
              </a:rPr>
              <a:t>Procedure : From previous asana, while inhaling push body forwards and upwards. Keep feet together and knees together. Tighten forearms, biceps and triceps. Tighten abdominal muscles. Arch back and look upwards.</a:t>
            </a:r>
          </a:p>
          <a:p>
            <a:pPr>
              <a:lnSpc>
                <a:spcPct val="80000"/>
              </a:lnSpc>
              <a:buFontTx/>
              <a:buNone/>
            </a:pPr>
            <a:endParaRPr lang="en-GB" altLang="en-US" sz="1800" dirty="0" smtClean="0">
              <a:solidFill>
                <a:srgbClr val="66CCFF"/>
              </a:solidFill>
              <a:latin typeface="Arial" panose="020B0604020202020204" pitchFamily="34" charset="0"/>
              <a:cs typeface="Arial" panose="020B0604020202020204" pitchFamily="34" charset="0"/>
            </a:endParaRPr>
          </a:p>
          <a:p>
            <a:pPr>
              <a:lnSpc>
                <a:spcPct val="80000"/>
              </a:lnSpc>
              <a:buFontTx/>
              <a:buNone/>
            </a:pPr>
            <a:r>
              <a:rPr lang="en-US" altLang="en-US" sz="1800" b="1" dirty="0" smtClean="0">
                <a:solidFill>
                  <a:schemeClr val="accent2"/>
                </a:solidFill>
                <a:latin typeface="Arial" panose="020B0604020202020204" pitchFamily="34" charset="0"/>
                <a:cs typeface="Arial" panose="020B0604020202020204" pitchFamily="34" charset="0"/>
              </a:rPr>
              <a:t>Benefits : Tones up the body and the back muscles and improves eyesight. Corrects disorders related to the reproductive system, corrects the irregularities in female menstrual cycles. Blood circulation is also improved.</a:t>
            </a:r>
            <a:r>
              <a:rPr lang="en-US" altLang="en-US" sz="1600" b="1" dirty="0" smtClean="0">
                <a:solidFill>
                  <a:schemeClr val="accent2"/>
                </a:solidFill>
                <a:latin typeface="Arial" panose="020B0604020202020204" pitchFamily="34" charset="0"/>
                <a:cs typeface="Arial" panose="020B0604020202020204" pitchFamily="34" charset="0"/>
              </a:rPr>
              <a:t> </a:t>
            </a:r>
            <a:r>
              <a:rPr lang="en-US" sz="1800" b="1" dirty="0">
                <a:solidFill>
                  <a:schemeClr val="accent2"/>
                </a:solidFill>
                <a:latin typeface="Arial" panose="020B0604020202020204" pitchFamily="34" charset="0"/>
                <a:cs typeface="Arial" panose="020B0604020202020204" pitchFamily="34" charset="0"/>
              </a:rPr>
              <a:t>This </a:t>
            </a:r>
            <a:r>
              <a:rPr lang="en-US" sz="1800" b="1" dirty="0" smtClean="0">
                <a:solidFill>
                  <a:schemeClr val="accent2"/>
                </a:solidFill>
                <a:latin typeface="Arial" panose="020B0604020202020204" pitchFamily="34" charset="0"/>
                <a:cs typeface="Arial" panose="020B0604020202020204" pitchFamily="34" charset="0"/>
              </a:rPr>
              <a:t>posture stimulates </a:t>
            </a:r>
            <a:r>
              <a:rPr lang="en-US" sz="1800" b="1" dirty="0">
                <a:solidFill>
                  <a:schemeClr val="accent2"/>
                </a:solidFill>
                <a:latin typeface="Arial" panose="020B0604020202020204" pitchFamily="34" charset="0"/>
                <a:cs typeface="Arial" panose="020B0604020202020204" pitchFamily="34" charset="0"/>
              </a:rPr>
              <a:t>circulation to abdominal organs, tones the digestive tract, </a:t>
            </a:r>
            <a:r>
              <a:rPr lang="en-US" sz="1800" b="1" dirty="0" smtClean="0">
                <a:solidFill>
                  <a:schemeClr val="accent2"/>
                </a:solidFill>
                <a:latin typeface="Arial" panose="020B0604020202020204" pitchFamily="34" charset="0"/>
                <a:cs typeface="Arial" panose="020B0604020202020204" pitchFamily="34" charset="0"/>
              </a:rPr>
              <a:t>increases </a:t>
            </a:r>
            <a:r>
              <a:rPr lang="en-US" sz="1800" b="1" dirty="0">
                <a:solidFill>
                  <a:schemeClr val="accent2"/>
                </a:solidFill>
                <a:latin typeface="Arial" panose="020B0604020202020204" pitchFamily="34" charset="0"/>
                <a:cs typeface="Arial" panose="020B0604020202020204" pitchFamily="34" charset="0"/>
              </a:rPr>
              <a:t>lung capacity and relieves asthma</a:t>
            </a:r>
            <a:endParaRPr lang="en-US" altLang="en-US" sz="1800" b="1" dirty="0" smtClean="0">
              <a:solidFill>
                <a:schemeClr val="accent2"/>
              </a:solidFill>
              <a:latin typeface="Arial" panose="020B0604020202020204" pitchFamily="34" charset="0"/>
              <a:cs typeface="Arial" panose="020B0604020202020204" pitchFamily="34" charset="0"/>
            </a:endParaRPr>
          </a:p>
          <a:p>
            <a:pPr>
              <a:lnSpc>
                <a:spcPct val="80000"/>
              </a:lnSpc>
              <a:buFontTx/>
              <a:buNone/>
            </a:pPr>
            <a:endParaRPr lang="en-GB" altLang="en-US" sz="1600" dirty="0" smtClean="0">
              <a:latin typeface="Arial" panose="020B0604020202020204" pitchFamily="34" charset="0"/>
              <a:cs typeface="Arial" panose="020B0604020202020204" pitchFamily="34" charset="0"/>
            </a:endParaRPr>
          </a:p>
        </p:txBody>
      </p:sp>
      <p:pic>
        <p:nvPicPr>
          <p:cNvPr id="7" name="Picture 15" descr="M-SANGH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53700" y="101600"/>
            <a:ext cx="16192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641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smtClean="0"/>
              <a:t>www.hssus.org/sny</a:t>
            </a:r>
            <a:endParaRPr lang="en-US" altLang="en-US"/>
          </a:p>
        </p:txBody>
      </p:sp>
      <p:sp>
        <p:nvSpPr>
          <p:cNvPr id="3" name="Slide Number Placeholder 2"/>
          <p:cNvSpPr>
            <a:spLocks noGrp="1"/>
          </p:cNvSpPr>
          <p:nvPr>
            <p:ph type="sldNum" sz="quarter" idx="12"/>
          </p:nvPr>
        </p:nvSpPr>
        <p:spPr/>
        <p:txBody>
          <a:bodyPr/>
          <a:lstStyle/>
          <a:p>
            <a:pPr>
              <a:defRPr/>
            </a:pPr>
            <a:fld id="{4A577067-E44C-4C62-B3B7-8EF08FEAD100}" type="slidenum">
              <a:rPr lang="en-US" altLang="en-US" smtClean="0"/>
              <a:pPr>
                <a:defRPr/>
              </a:pPr>
              <a:t>15</a:t>
            </a:fld>
            <a:endParaRPr lang="en-US" altLang="en-US"/>
          </a:p>
        </p:txBody>
      </p:sp>
      <p:sp>
        <p:nvSpPr>
          <p:cNvPr id="5" name="Rectangle 3"/>
          <p:cNvSpPr txBox="1">
            <a:spLocks noChangeArrowheads="1"/>
          </p:cNvSpPr>
          <p:nvPr/>
        </p:nvSpPr>
        <p:spPr>
          <a:xfrm>
            <a:off x="1371600" y="382928"/>
            <a:ext cx="6905625" cy="7962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en-US" dirty="0" smtClean="0">
                <a:latin typeface="Arial" panose="020B0604020202020204" pitchFamily="34" charset="0"/>
                <a:cs typeface="Arial" panose="020B0604020202020204" pitchFamily="34" charset="0"/>
              </a:rPr>
              <a:t>Surya </a:t>
            </a:r>
            <a:r>
              <a:rPr lang="en-US" altLang="en-US" dirty="0" err="1" smtClean="0">
                <a:latin typeface="Arial" panose="020B0604020202020204" pitchFamily="34" charset="0"/>
                <a:cs typeface="Arial" panose="020B0604020202020204" pitchFamily="34" charset="0"/>
              </a:rPr>
              <a:t>Namaskar</a:t>
            </a:r>
            <a:r>
              <a:rPr lang="en-US" altLang="en-US" dirty="0" smtClean="0">
                <a:latin typeface="Arial" panose="020B0604020202020204" pitchFamily="34" charset="0"/>
                <a:cs typeface="Arial" panose="020B0604020202020204" pitchFamily="34" charset="0"/>
              </a:rPr>
              <a:t> – Step 7</a:t>
            </a:r>
            <a:br>
              <a:rPr lang="en-US" altLang="en-US" dirty="0" smtClean="0">
                <a:latin typeface="Arial" panose="020B0604020202020204" pitchFamily="34" charset="0"/>
                <a:cs typeface="Arial" panose="020B0604020202020204" pitchFamily="34" charset="0"/>
              </a:rPr>
            </a:br>
            <a:endParaRPr lang="en-US" altLang="en-US" sz="1200" dirty="0" smtClean="0">
              <a:latin typeface="Arial" panose="020B0604020202020204" pitchFamily="34" charset="0"/>
              <a:cs typeface="Arial" panose="020B0604020202020204"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375845425"/>
              </p:ext>
            </p:extLst>
          </p:nvPr>
        </p:nvGraphicFramePr>
        <p:xfrm>
          <a:off x="457200" y="2800350"/>
          <a:ext cx="4876800" cy="3295650"/>
        </p:xfrm>
        <a:graphic>
          <a:graphicData uri="http://schemas.openxmlformats.org/presentationml/2006/ole">
            <mc:AlternateContent xmlns:mc="http://schemas.openxmlformats.org/markup-compatibility/2006">
              <mc:Choice xmlns:v="urn:schemas-microsoft-com:vml" Requires="v">
                <p:oleObj spid="_x0000_s5167" name="CorelPhotoPaint.Image.8" r:id="rId3" imgW="0" imgH="0" progId="CorelPhotoPaint.Image.8">
                  <p:embed/>
                </p:oleObj>
              </mc:Choice>
              <mc:Fallback>
                <p:oleObj name="CorelPhotoPaint.Image.8" r:id="rId3" imgW="0" imgH="0" progId="CorelPhotoPaint.Image.8">
                  <p:embed/>
                  <p:pic>
                    <p:nvPicPr>
                      <p:cNvPr id="26630" name="Object 6"/>
                      <p:cNvPicPr>
                        <a:picLocks noChangeAspect="1" noChangeArrowheads="1"/>
                      </p:cNvPicPr>
                      <p:nvPr/>
                    </p:nvPicPr>
                    <p:blipFill>
                      <a:blip r:embed="rId4">
                        <a:clrChange>
                          <a:clrFrom>
                            <a:srgbClr val="FFFFFF"/>
                          </a:clrFrom>
                          <a:clrTo>
                            <a:srgbClr val="FFFFFF">
                              <a:alpha val="0"/>
                            </a:srgbClr>
                          </a:clrTo>
                        </a:clrChange>
                        <a:lum contrast="96000"/>
                        <a:extLst>
                          <a:ext uri="{28A0092B-C50C-407E-A947-70E740481C1C}">
                            <a14:useLocalDpi xmlns:a14="http://schemas.microsoft.com/office/drawing/2010/main" val="0"/>
                          </a:ext>
                        </a:extLst>
                      </a:blip>
                      <a:srcRect/>
                      <a:stretch>
                        <a:fillRect/>
                      </a:stretch>
                    </p:blipFill>
                    <p:spPr bwMode="auto">
                      <a:xfrm>
                        <a:off x="457200" y="2800350"/>
                        <a:ext cx="4876800"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Rectangle 4"/>
          <p:cNvSpPr txBox="1">
            <a:spLocks noChangeArrowheads="1"/>
          </p:cNvSpPr>
          <p:nvPr/>
        </p:nvSpPr>
        <p:spPr>
          <a:xfrm>
            <a:off x="5610225" y="1571623"/>
            <a:ext cx="5867400" cy="39338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80000"/>
              </a:lnSpc>
              <a:buFontTx/>
              <a:buNone/>
            </a:pPr>
            <a:r>
              <a:rPr lang="en-GB" altLang="en-US" b="1" dirty="0" err="1" smtClean="0">
                <a:solidFill>
                  <a:schemeClr val="accent2"/>
                </a:solidFill>
                <a:latin typeface="Arial" panose="020B0604020202020204" pitchFamily="34" charset="0"/>
                <a:cs typeface="Arial" panose="020B0604020202020204" pitchFamily="34" charset="0"/>
              </a:rPr>
              <a:t>Adhomukh</a:t>
            </a:r>
            <a:r>
              <a:rPr lang="en-GB" altLang="en-US" b="1" dirty="0" smtClean="0">
                <a:solidFill>
                  <a:schemeClr val="accent2"/>
                </a:solidFill>
                <a:latin typeface="Arial" panose="020B0604020202020204" pitchFamily="34" charset="0"/>
                <a:cs typeface="Arial" panose="020B0604020202020204" pitchFamily="34" charset="0"/>
              </a:rPr>
              <a:t> </a:t>
            </a:r>
            <a:r>
              <a:rPr lang="en-GB" altLang="en-US" b="1" dirty="0" err="1" smtClean="0">
                <a:solidFill>
                  <a:schemeClr val="accent2"/>
                </a:solidFill>
                <a:latin typeface="Arial" panose="020B0604020202020204" pitchFamily="34" charset="0"/>
                <a:cs typeface="Arial" panose="020B0604020202020204" pitchFamily="34" charset="0"/>
              </a:rPr>
              <a:t>Shwanasan</a:t>
            </a:r>
            <a:r>
              <a:rPr lang="en-GB" altLang="en-US" b="1" dirty="0" smtClean="0">
                <a:solidFill>
                  <a:schemeClr val="accent2"/>
                </a:solidFill>
                <a:latin typeface="Arial" panose="020B0604020202020204" pitchFamily="34" charset="0"/>
                <a:cs typeface="Arial" panose="020B0604020202020204" pitchFamily="34" charset="0"/>
              </a:rPr>
              <a:t>/</a:t>
            </a:r>
            <a:r>
              <a:rPr lang="en-GB" altLang="en-US" b="1" dirty="0" err="1" smtClean="0">
                <a:solidFill>
                  <a:schemeClr val="accent2"/>
                </a:solidFill>
                <a:latin typeface="Arial" panose="020B0604020202020204" pitchFamily="34" charset="0"/>
                <a:cs typeface="Arial" panose="020B0604020202020204" pitchFamily="34" charset="0"/>
              </a:rPr>
              <a:t>Parvatasan</a:t>
            </a:r>
            <a:r>
              <a:rPr lang="en-US" altLang="en-US" b="1" dirty="0" smtClean="0">
                <a:solidFill>
                  <a:schemeClr val="accent2"/>
                </a:solidFill>
                <a:latin typeface="Arial" panose="020B0604020202020204" pitchFamily="34" charset="0"/>
                <a:cs typeface="Arial" panose="020B0604020202020204" pitchFamily="34" charset="0"/>
              </a:rPr>
              <a:t> </a:t>
            </a:r>
            <a:endParaRPr lang="en-GB" altLang="en-US" b="1" dirty="0" smtClean="0">
              <a:solidFill>
                <a:schemeClr val="accent2"/>
              </a:solidFill>
              <a:latin typeface="Arial" panose="020B0604020202020204" pitchFamily="34" charset="0"/>
              <a:cs typeface="Arial" panose="020B0604020202020204" pitchFamily="34" charset="0"/>
            </a:endParaRPr>
          </a:p>
          <a:p>
            <a:pPr algn="ctr">
              <a:lnSpc>
                <a:spcPct val="80000"/>
              </a:lnSpc>
              <a:buFontTx/>
              <a:buNone/>
            </a:pPr>
            <a:r>
              <a:rPr lang="en-GB" altLang="en-US" sz="1400" u="sng" dirty="0" smtClean="0">
                <a:latin typeface="Arial" panose="020B0604020202020204" pitchFamily="34" charset="0"/>
                <a:cs typeface="Arial" panose="020B0604020202020204" pitchFamily="34" charset="0"/>
              </a:rPr>
              <a:t>Exhale</a:t>
            </a:r>
          </a:p>
          <a:p>
            <a:pPr algn="r">
              <a:lnSpc>
                <a:spcPct val="80000"/>
              </a:lnSpc>
              <a:buFontTx/>
              <a:buNone/>
            </a:pPr>
            <a:endParaRPr lang="en-GB" altLang="en-US" sz="1600" dirty="0" smtClean="0">
              <a:latin typeface="Arial" panose="020B0604020202020204" pitchFamily="34" charset="0"/>
              <a:cs typeface="Arial" panose="020B0604020202020204" pitchFamily="34" charset="0"/>
            </a:endParaRPr>
          </a:p>
          <a:p>
            <a:pPr>
              <a:lnSpc>
                <a:spcPct val="80000"/>
              </a:lnSpc>
              <a:buFontTx/>
              <a:buNone/>
            </a:pPr>
            <a:r>
              <a:rPr lang="en-GB" altLang="en-US" sz="1800" dirty="0" smtClean="0">
                <a:latin typeface="Arial" panose="020B0604020202020204" pitchFamily="34" charset="0"/>
                <a:cs typeface="Arial" panose="020B0604020202020204" pitchFamily="34" charset="0"/>
              </a:rPr>
              <a:t>Procedure : </a:t>
            </a:r>
            <a:r>
              <a:rPr lang="en-US" sz="1800" dirty="0">
                <a:latin typeface="Arial" panose="020B0604020202020204" pitchFamily="34" charset="0"/>
                <a:cs typeface="Arial" panose="020B0604020202020204" pitchFamily="34" charset="0"/>
              </a:rPr>
              <a:t>Raise your hips high with feet and palms flat on the floor while your head</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faces your navel. Exhale while doing this </a:t>
            </a:r>
            <a:r>
              <a:rPr lang="en-US" sz="1800" dirty="0" smtClean="0">
                <a:latin typeface="Arial" panose="020B0604020202020204" pitchFamily="34" charset="0"/>
                <a:cs typeface="Arial" panose="020B0604020202020204" pitchFamily="34" charset="0"/>
              </a:rPr>
              <a:t>posture.</a:t>
            </a:r>
            <a:r>
              <a:rPr lang="en-GB" altLang="en-US" sz="1800" dirty="0" smtClean="0">
                <a:latin typeface="Arial" panose="020B0604020202020204" pitchFamily="34" charset="0"/>
                <a:cs typeface="Arial" panose="020B0604020202020204" pitchFamily="34" charset="0"/>
              </a:rPr>
              <a:t> Create the “mountain” shape. Keep feet together and knees together. Tuck head in between arms. Push chin towards the chest.</a:t>
            </a:r>
          </a:p>
          <a:p>
            <a:pPr>
              <a:lnSpc>
                <a:spcPct val="80000"/>
              </a:lnSpc>
              <a:buFontTx/>
              <a:buNone/>
            </a:pPr>
            <a:r>
              <a:rPr lang="en-US" altLang="en-US" sz="1800" b="1" dirty="0" smtClean="0">
                <a:solidFill>
                  <a:schemeClr val="accent2"/>
                </a:solidFill>
                <a:latin typeface="Arial" panose="020B0604020202020204" pitchFamily="34" charset="0"/>
                <a:cs typeface="Arial" panose="020B0604020202020204" pitchFamily="34" charset="0"/>
              </a:rPr>
              <a:t>Benefits : By performing this posture, one gets relief from pains associated with arms, legs and the knees. Bulging waist is trimmed and it is good </a:t>
            </a:r>
            <a:r>
              <a:rPr lang="en-US" altLang="en-US" sz="1800" b="1" dirty="0" smtClean="0">
                <a:solidFill>
                  <a:schemeClr val="accent2"/>
                </a:solidFill>
                <a:latin typeface="Arial" panose="020B0604020202020204" pitchFamily="34" charset="0"/>
                <a:cs typeface="Arial" panose="020B0604020202020204" pitchFamily="34" charset="0"/>
              </a:rPr>
              <a:t>to correct </a:t>
            </a:r>
            <a:r>
              <a:rPr lang="en-US" altLang="en-US" sz="1800" b="1" dirty="0" smtClean="0">
                <a:solidFill>
                  <a:schemeClr val="accent2"/>
                </a:solidFill>
                <a:latin typeface="Arial" panose="020B0604020202020204" pitchFamily="34" charset="0"/>
                <a:cs typeface="Arial" panose="020B0604020202020204" pitchFamily="34" charset="0"/>
              </a:rPr>
              <a:t>abdominal disorders.</a:t>
            </a:r>
            <a:endParaRPr lang="en-US" altLang="en-US" sz="1800" dirty="0" smtClean="0">
              <a:latin typeface="Arial" panose="020B0604020202020204" pitchFamily="34" charset="0"/>
              <a:cs typeface="Arial" panose="020B0604020202020204" pitchFamily="34" charset="0"/>
            </a:endParaRPr>
          </a:p>
        </p:txBody>
      </p:sp>
      <p:pic>
        <p:nvPicPr>
          <p:cNvPr id="8" name="Picture 15" descr="M-SANGH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25125" y="95250"/>
            <a:ext cx="16192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114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smtClean="0"/>
              <a:t>www.hssus.org/sny</a:t>
            </a:r>
            <a:endParaRPr lang="en-US" altLang="en-US"/>
          </a:p>
        </p:txBody>
      </p:sp>
      <p:sp>
        <p:nvSpPr>
          <p:cNvPr id="3" name="Slide Number Placeholder 2"/>
          <p:cNvSpPr>
            <a:spLocks noGrp="1"/>
          </p:cNvSpPr>
          <p:nvPr>
            <p:ph type="sldNum" sz="quarter" idx="12"/>
          </p:nvPr>
        </p:nvSpPr>
        <p:spPr/>
        <p:txBody>
          <a:bodyPr/>
          <a:lstStyle/>
          <a:p>
            <a:pPr>
              <a:defRPr/>
            </a:pPr>
            <a:fld id="{4A577067-E44C-4C62-B3B7-8EF08FEAD100}" type="slidenum">
              <a:rPr lang="en-US" altLang="en-US" smtClean="0"/>
              <a:pPr>
                <a:defRPr/>
              </a:pPr>
              <a:t>16</a:t>
            </a:fld>
            <a:endParaRPr lang="en-US" altLang="en-US"/>
          </a:p>
        </p:txBody>
      </p:sp>
      <p:sp>
        <p:nvSpPr>
          <p:cNvPr id="5" name="Rectangle 3"/>
          <p:cNvSpPr txBox="1">
            <a:spLocks noChangeArrowheads="1"/>
          </p:cNvSpPr>
          <p:nvPr/>
        </p:nvSpPr>
        <p:spPr>
          <a:xfrm>
            <a:off x="1371600" y="381000"/>
            <a:ext cx="7496175" cy="8001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en-US" dirty="0" smtClean="0">
                <a:latin typeface="Arial" panose="020B0604020202020204" pitchFamily="34" charset="0"/>
                <a:cs typeface="Arial" panose="020B0604020202020204" pitchFamily="34" charset="0"/>
              </a:rPr>
              <a:t>Surya </a:t>
            </a:r>
            <a:r>
              <a:rPr lang="en-US" altLang="en-US" dirty="0" err="1" smtClean="0">
                <a:latin typeface="Arial" panose="020B0604020202020204" pitchFamily="34" charset="0"/>
                <a:cs typeface="Arial" panose="020B0604020202020204" pitchFamily="34" charset="0"/>
              </a:rPr>
              <a:t>Namaskar</a:t>
            </a:r>
            <a:r>
              <a:rPr lang="en-US" altLang="en-US" dirty="0" smtClean="0">
                <a:latin typeface="Arial" panose="020B0604020202020204" pitchFamily="34" charset="0"/>
                <a:cs typeface="Arial" panose="020B0604020202020204" pitchFamily="34" charset="0"/>
              </a:rPr>
              <a:t> – Step 8</a:t>
            </a:r>
            <a:br>
              <a:rPr lang="en-US" altLang="en-US" dirty="0" smtClean="0">
                <a:latin typeface="Arial" panose="020B0604020202020204" pitchFamily="34" charset="0"/>
                <a:cs typeface="Arial" panose="020B0604020202020204" pitchFamily="34" charset="0"/>
              </a:rPr>
            </a:br>
            <a:endParaRPr lang="en-US" altLang="en-US" sz="1200" dirty="0" smtClean="0">
              <a:latin typeface="Arial" panose="020B0604020202020204" pitchFamily="34" charset="0"/>
              <a:cs typeface="Arial" panose="020B0604020202020204" pitchFamily="34" charset="0"/>
            </a:endParaRPr>
          </a:p>
        </p:txBody>
      </p:sp>
      <p:graphicFrame>
        <p:nvGraphicFramePr>
          <p:cNvPr id="8" name="Object 6"/>
          <p:cNvGraphicFramePr>
            <a:graphicFrameLocks noChangeAspect="1"/>
          </p:cNvGraphicFramePr>
          <p:nvPr>
            <p:extLst>
              <p:ext uri="{D42A27DB-BD31-4B8C-83A1-F6EECF244321}">
                <p14:modId xmlns:p14="http://schemas.microsoft.com/office/powerpoint/2010/main" val="1336490012"/>
              </p:ext>
            </p:extLst>
          </p:nvPr>
        </p:nvGraphicFramePr>
        <p:xfrm>
          <a:off x="571500" y="2743200"/>
          <a:ext cx="4495800" cy="2962275"/>
        </p:xfrm>
        <a:graphic>
          <a:graphicData uri="http://schemas.openxmlformats.org/presentationml/2006/ole">
            <mc:AlternateContent xmlns:mc="http://schemas.openxmlformats.org/markup-compatibility/2006">
              <mc:Choice xmlns:v="urn:schemas-microsoft-com:vml" Requires="v">
                <p:oleObj spid="_x0000_s6190" name="CorelPhotoPaint.Image.8" r:id="rId3" imgW="0" imgH="0" progId="CorelPhotoPaint.Image.8">
                  <p:embed/>
                </p:oleObj>
              </mc:Choice>
              <mc:Fallback>
                <p:oleObj name="CorelPhotoPaint.Image.8" r:id="rId3" imgW="0" imgH="0" progId="CorelPhotoPaint.Image.8">
                  <p:embed/>
                  <p:pic>
                    <p:nvPicPr>
                      <p:cNvPr id="28677" name="Object 6"/>
                      <p:cNvPicPr>
                        <a:picLocks noChangeAspect="1" noChangeArrowheads="1"/>
                      </p:cNvPicPr>
                      <p:nvPr/>
                    </p:nvPicPr>
                    <p:blipFill>
                      <a:blip r:embed="rId4">
                        <a:clrChange>
                          <a:clrFrom>
                            <a:srgbClr val="FFFFFF"/>
                          </a:clrFrom>
                          <a:clrTo>
                            <a:srgbClr val="FFFFFF">
                              <a:alpha val="0"/>
                            </a:srgbClr>
                          </a:clrTo>
                        </a:clrChange>
                        <a:lum contrast="96000"/>
                        <a:extLst>
                          <a:ext uri="{28A0092B-C50C-407E-A947-70E740481C1C}">
                            <a14:useLocalDpi xmlns:a14="http://schemas.microsoft.com/office/drawing/2010/main" val="0"/>
                          </a:ext>
                        </a:extLst>
                      </a:blip>
                      <a:srcRect/>
                      <a:stretch>
                        <a:fillRect/>
                      </a:stretch>
                    </p:blipFill>
                    <p:spPr bwMode="auto">
                      <a:xfrm>
                        <a:off x="571500" y="2743200"/>
                        <a:ext cx="4495800"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 name="Rectangle 4"/>
          <p:cNvSpPr txBox="1">
            <a:spLocks noChangeArrowheads="1"/>
          </p:cNvSpPr>
          <p:nvPr/>
        </p:nvSpPr>
        <p:spPr>
          <a:xfrm>
            <a:off x="5848350" y="1278254"/>
            <a:ext cx="5572125" cy="45129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altLang="en-US" b="1" dirty="0" err="1" smtClean="0">
                <a:solidFill>
                  <a:schemeClr val="accent2"/>
                </a:solidFill>
                <a:latin typeface="Arial" panose="020B0604020202020204" pitchFamily="34" charset="0"/>
                <a:cs typeface="Arial" panose="020B0604020202020204" pitchFamily="34" charset="0"/>
              </a:rPr>
              <a:t>Eka</a:t>
            </a:r>
            <a:r>
              <a:rPr lang="en-US" altLang="en-US" b="1" dirty="0" smtClean="0">
                <a:solidFill>
                  <a:schemeClr val="accent2"/>
                </a:solidFill>
                <a:latin typeface="Arial" panose="020B0604020202020204" pitchFamily="34" charset="0"/>
                <a:cs typeface="Arial" panose="020B0604020202020204" pitchFamily="34" charset="0"/>
              </a:rPr>
              <a:t> </a:t>
            </a:r>
            <a:r>
              <a:rPr lang="en-US" altLang="en-US" b="1" dirty="0" err="1" smtClean="0">
                <a:solidFill>
                  <a:schemeClr val="accent2"/>
                </a:solidFill>
                <a:latin typeface="Arial" panose="020B0604020202020204" pitchFamily="34" charset="0"/>
                <a:cs typeface="Arial" panose="020B0604020202020204" pitchFamily="34" charset="0"/>
              </a:rPr>
              <a:t>Pada</a:t>
            </a:r>
            <a:r>
              <a:rPr lang="en-US" altLang="en-US" b="1" dirty="0" smtClean="0">
                <a:solidFill>
                  <a:schemeClr val="accent2"/>
                </a:solidFill>
                <a:latin typeface="Arial" panose="020B0604020202020204" pitchFamily="34" charset="0"/>
                <a:cs typeface="Arial" panose="020B0604020202020204" pitchFamily="34" charset="0"/>
              </a:rPr>
              <a:t> </a:t>
            </a:r>
            <a:r>
              <a:rPr lang="en-US" altLang="en-US" b="1" dirty="0" err="1" smtClean="0">
                <a:solidFill>
                  <a:schemeClr val="accent2"/>
                </a:solidFill>
                <a:latin typeface="Arial" panose="020B0604020202020204" pitchFamily="34" charset="0"/>
                <a:cs typeface="Arial" panose="020B0604020202020204" pitchFamily="34" charset="0"/>
              </a:rPr>
              <a:t>Prasaranasan</a:t>
            </a:r>
            <a:r>
              <a:rPr lang="en-US" altLang="en-US" sz="4000" b="1" dirty="0" smtClean="0">
                <a:solidFill>
                  <a:schemeClr val="accent2"/>
                </a:solidFill>
                <a:latin typeface="Arial" panose="020B0604020202020204" pitchFamily="34" charset="0"/>
                <a:cs typeface="Arial" panose="020B0604020202020204" pitchFamily="34" charset="0"/>
              </a:rPr>
              <a:t>/ </a:t>
            </a:r>
            <a:r>
              <a:rPr lang="en-US" altLang="en-US" b="1" dirty="0" err="1" smtClean="0">
                <a:solidFill>
                  <a:schemeClr val="accent2"/>
                </a:solidFill>
                <a:latin typeface="Arial" panose="020B0604020202020204" pitchFamily="34" charset="0"/>
                <a:cs typeface="Arial" panose="020B0604020202020204" pitchFamily="34" charset="0"/>
              </a:rPr>
              <a:t>Ashwasanchalanasan</a:t>
            </a:r>
            <a:r>
              <a:rPr lang="en-US" altLang="en-US" dirty="0" smtClean="0">
                <a:latin typeface="Arial" panose="020B0604020202020204" pitchFamily="34" charset="0"/>
                <a:cs typeface="Arial" panose="020B0604020202020204" pitchFamily="34" charset="0"/>
              </a:rPr>
              <a:t> </a:t>
            </a:r>
            <a:endParaRPr lang="en-GB" altLang="en-US" dirty="0" smtClean="0">
              <a:latin typeface="Arial" panose="020B0604020202020204" pitchFamily="34" charset="0"/>
              <a:cs typeface="Arial" panose="020B0604020202020204" pitchFamily="34" charset="0"/>
            </a:endParaRPr>
          </a:p>
          <a:p>
            <a:pPr algn="ctr">
              <a:buFontTx/>
              <a:buNone/>
            </a:pPr>
            <a:r>
              <a:rPr lang="en-GB" altLang="en-US" sz="1400" u="sng" dirty="0" smtClean="0">
                <a:latin typeface="Arial" panose="020B0604020202020204" pitchFamily="34" charset="0"/>
                <a:cs typeface="Arial" panose="020B0604020202020204" pitchFamily="34" charset="0"/>
              </a:rPr>
              <a:t>Inhale</a:t>
            </a:r>
            <a:endParaRPr lang="en-GB" altLang="en-US" sz="1400" dirty="0" smtClean="0">
              <a:latin typeface="Arial" panose="020B0604020202020204" pitchFamily="34" charset="0"/>
              <a:cs typeface="Arial" panose="020B0604020202020204" pitchFamily="34" charset="0"/>
            </a:endParaRPr>
          </a:p>
          <a:p>
            <a:pPr>
              <a:buFontTx/>
              <a:buNone/>
            </a:pPr>
            <a:r>
              <a:rPr lang="en-GB" altLang="en-US" sz="1800" dirty="0" smtClean="0">
                <a:latin typeface="Arial" panose="020B0604020202020204" pitchFamily="34" charset="0"/>
                <a:cs typeface="Arial" panose="020B0604020202020204" pitchFamily="34" charset="0"/>
              </a:rPr>
              <a:t>Procedure : From previous asana thrust the same leg as step 3 forward. Keep forward foot in line with hands. Try to arch your back and look upwards.</a:t>
            </a:r>
          </a:p>
          <a:p>
            <a:pPr>
              <a:buFontTx/>
              <a:buNone/>
            </a:pPr>
            <a:endParaRPr lang="en-GB" altLang="en-US" sz="1800" dirty="0" smtClean="0">
              <a:solidFill>
                <a:srgbClr val="66CCFF"/>
              </a:solidFill>
              <a:latin typeface="Arial" panose="020B0604020202020204" pitchFamily="34" charset="0"/>
              <a:cs typeface="Arial" panose="020B0604020202020204" pitchFamily="34" charset="0"/>
            </a:endParaRPr>
          </a:p>
          <a:p>
            <a:pPr>
              <a:spcBef>
                <a:spcPct val="0"/>
              </a:spcBef>
              <a:buFontTx/>
              <a:buNone/>
            </a:pPr>
            <a:r>
              <a:rPr lang="en-US" altLang="en-US" sz="1800" b="1" dirty="0" smtClean="0">
                <a:solidFill>
                  <a:schemeClr val="accent2"/>
                </a:solidFill>
                <a:latin typeface="Arial" panose="020B0604020202020204" pitchFamily="34" charset="0"/>
                <a:cs typeface="Arial" panose="020B0604020202020204" pitchFamily="34" charset="0"/>
              </a:rPr>
              <a:t>Benefits : </a:t>
            </a:r>
            <a:r>
              <a:rPr lang="en-US" altLang="en-US" sz="1800" b="1" dirty="0">
                <a:solidFill>
                  <a:schemeClr val="accent2"/>
                </a:solidFill>
                <a:latin typeface="Arial" panose="020B0604020202020204" pitchFamily="34" charset="0"/>
                <a:cs typeface="Arial" panose="020B0604020202020204" pitchFamily="34" charset="0"/>
              </a:rPr>
              <a:t>The posture stretches the small intestine and the seminal vesicles, correcting constipation and diseases of the liver.</a:t>
            </a:r>
            <a:r>
              <a:rPr lang="en-US" sz="1800" dirty="0"/>
              <a:t> </a:t>
            </a:r>
            <a:r>
              <a:rPr lang="en-US" sz="1800" b="1" dirty="0">
                <a:solidFill>
                  <a:schemeClr val="accent2"/>
                </a:solidFill>
                <a:latin typeface="Arial" panose="020B0604020202020204" pitchFamily="34" charset="0"/>
                <a:cs typeface="Arial" panose="020B0604020202020204" pitchFamily="34" charset="0"/>
              </a:rPr>
              <a:t>This posture also strengthens hands, wrist, abdomen and thigh muscles, exercises the spine and prevents back </a:t>
            </a:r>
            <a:r>
              <a:rPr lang="en-US" sz="1800" b="1" dirty="0" smtClean="0">
                <a:solidFill>
                  <a:schemeClr val="accent2"/>
                </a:solidFill>
                <a:latin typeface="Arial" panose="020B0604020202020204" pitchFamily="34" charset="0"/>
                <a:cs typeface="Arial" panose="020B0604020202020204" pitchFamily="34" charset="0"/>
              </a:rPr>
              <a:t>problems.</a:t>
            </a:r>
            <a:endParaRPr lang="en-GB" altLang="en-US" sz="1800" b="1" dirty="0" smtClean="0">
              <a:solidFill>
                <a:schemeClr val="accent2"/>
              </a:solidFill>
              <a:latin typeface="Arial" panose="020B0604020202020204" pitchFamily="34" charset="0"/>
              <a:cs typeface="Arial" panose="020B0604020202020204" pitchFamily="34" charset="0"/>
            </a:endParaRPr>
          </a:p>
        </p:txBody>
      </p:sp>
      <p:pic>
        <p:nvPicPr>
          <p:cNvPr id="7" name="Picture 15" descr="M-SANGH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15600" y="104775"/>
            <a:ext cx="16192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3887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smtClean="0"/>
              <a:t>www.hssus.org/sny</a:t>
            </a:r>
            <a:endParaRPr lang="en-US" altLang="en-US"/>
          </a:p>
        </p:txBody>
      </p:sp>
      <p:sp>
        <p:nvSpPr>
          <p:cNvPr id="3" name="Slide Number Placeholder 2"/>
          <p:cNvSpPr>
            <a:spLocks noGrp="1"/>
          </p:cNvSpPr>
          <p:nvPr>
            <p:ph type="sldNum" sz="quarter" idx="12"/>
          </p:nvPr>
        </p:nvSpPr>
        <p:spPr/>
        <p:txBody>
          <a:bodyPr/>
          <a:lstStyle/>
          <a:p>
            <a:pPr>
              <a:defRPr/>
            </a:pPr>
            <a:fld id="{4A577067-E44C-4C62-B3B7-8EF08FEAD100}" type="slidenum">
              <a:rPr lang="en-US" altLang="en-US" smtClean="0"/>
              <a:pPr>
                <a:defRPr/>
              </a:pPr>
              <a:t>17</a:t>
            </a:fld>
            <a:endParaRPr lang="en-US" altLang="en-US"/>
          </a:p>
        </p:txBody>
      </p:sp>
      <p:sp>
        <p:nvSpPr>
          <p:cNvPr id="5" name="Rectangle 3"/>
          <p:cNvSpPr txBox="1">
            <a:spLocks noChangeArrowheads="1"/>
          </p:cNvSpPr>
          <p:nvPr/>
        </p:nvSpPr>
        <p:spPr>
          <a:xfrm>
            <a:off x="1371600" y="381000"/>
            <a:ext cx="7048500" cy="8001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en-US" dirty="0" smtClean="0">
                <a:latin typeface="Arial" panose="020B0604020202020204" pitchFamily="34" charset="0"/>
                <a:cs typeface="Arial" panose="020B0604020202020204" pitchFamily="34" charset="0"/>
              </a:rPr>
              <a:t>Surya </a:t>
            </a:r>
            <a:r>
              <a:rPr lang="en-US" altLang="en-US" dirty="0" err="1" smtClean="0">
                <a:latin typeface="Arial" panose="020B0604020202020204" pitchFamily="34" charset="0"/>
                <a:cs typeface="Arial" panose="020B0604020202020204" pitchFamily="34" charset="0"/>
              </a:rPr>
              <a:t>Namaskar</a:t>
            </a:r>
            <a:r>
              <a:rPr lang="en-US" altLang="en-US" dirty="0" smtClean="0">
                <a:latin typeface="Arial" panose="020B0604020202020204" pitchFamily="34" charset="0"/>
                <a:cs typeface="Arial" panose="020B0604020202020204" pitchFamily="34" charset="0"/>
              </a:rPr>
              <a:t> – Step 9</a:t>
            </a:r>
            <a:br>
              <a:rPr lang="en-US" altLang="en-US" dirty="0" smtClean="0">
                <a:latin typeface="Arial" panose="020B0604020202020204" pitchFamily="34" charset="0"/>
                <a:cs typeface="Arial" panose="020B0604020202020204" pitchFamily="34" charset="0"/>
              </a:rPr>
            </a:br>
            <a:endParaRPr lang="en-US" altLang="en-US" sz="1200" dirty="0" smtClean="0">
              <a:latin typeface="Arial" panose="020B0604020202020204" pitchFamily="34" charset="0"/>
              <a:cs typeface="Arial" panose="020B0604020202020204"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138234654"/>
              </p:ext>
            </p:extLst>
          </p:nvPr>
        </p:nvGraphicFramePr>
        <p:xfrm>
          <a:off x="506413" y="1981200"/>
          <a:ext cx="2093912" cy="4114800"/>
        </p:xfrm>
        <a:graphic>
          <a:graphicData uri="http://schemas.openxmlformats.org/presentationml/2006/ole">
            <mc:AlternateContent xmlns:mc="http://schemas.openxmlformats.org/markup-compatibility/2006">
              <mc:Choice xmlns:v="urn:schemas-microsoft-com:vml" Requires="v">
                <p:oleObj spid="_x0000_s7213" name="CorelPhotoPaint.Image.8" r:id="rId3" imgW="0" imgH="0" progId="CorelPhotoPaint.Image.8">
                  <p:embed/>
                </p:oleObj>
              </mc:Choice>
              <mc:Fallback>
                <p:oleObj name="CorelPhotoPaint.Image.8" r:id="rId3" imgW="0" imgH="0" progId="CorelPhotoPaint.Image.8">
                  <p:embed/>
                  <p:pic>
                    <p:nvPicPr>
                      <p:cNvPr id="30726" name="Object 6"/>
                      <p:cNvPicPr>
                        <a:picLocks noChangeAspect="1" noChangeArrowheads="1"/>
                      </p:cNvPicPr>
                      <p:nvPr/>
                    </p:nvPicPr>
                    <p:blipFill>
                      <a:blip r:embed="rId4">
                        <a:clrChange>
                          <a:clrFrom>
                            <a:srgbClr val="FFFFFF"/>
                          </a:clrFrom>
                          <a:clrTo>
                            <a:srgbClr val="FFFFFF">
                              <a:alpha val="0"/>
                            </a:srgbClr>
                          </a:clrTo>
                        </a:clrChange>
                        <a:lum contrast="96000"/>
                        <a:extLst>
                          <a:ext uri="{28A0092B-C50C-407E-A947-70E740481C1C}">
                            <a14:useLocalDpi xmlns:a14="http://schemas.microsoft.com/office/drawing/2010/main" val="0"/>
                          </a:ext>
                        </a:extLst>
                      </a:blip>
                      <a:srcRect/>
                      <a:stretch>
                        <a:fillRect/>
                      </a:stretch>
                    </p:blipFill>
                    <p:spPr bwMode="auto">
                      <a:xfrm>
                        <a:off x="506413" y="1981200"/>
                        <a:ext cx="2093912"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Rectangle 4"/>
          <p:cNvSpPr txBox="1">
            <a:spLocks noChangeArrowheads="1"/>
          </p:cNvSpPr>
          <p:nvPr/>
        </p:nvSpPr>
        <p:spPr>
          <a:xfrm>
            <a:off x="4171949" y="1485900"/>
            <a:ext cx="6677026" cy="4038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80000"/>
              </a:lnSpc>
              <a:buFontTx/>
              <a:buNone/>
            </a:pPr>
            <a:r>
              <a:rPr lang="en-GB" altLang="en-US" b="1" dirty="0" err="1" smtClean="0">
                <a:solidFill>
                  <a:schemeClr val="accent2"/>
                </a:solidFill>
                <a:latin typeface="Arial" panose="020B0604020202020204" pitchFamily="34" charset="0"/>
                <a:cs typeface="Arial" panose="020B0604020202020204" pitchFamily="34" charset="0"/>
              </a:rPr>
              <a:t>Uttanasan</a:t>
            </a:r>
            <a:r>
              <a:rPr lang="en-GB" altLang="en-US" b="1" dirty="0" smtClean="0">
                <a:solidFill>
                  <a:schemeClr val="accent2"/>
                </a:solidFill>
                <a:latin typeface="Arial" panose="020B0604020202020204" pitchFamily="34" charset="0"/>
                <a:cs typeface="Arial" panose="020B0604020202020204" pitchFamily="34" charset="0"/>
              </a:rPr>
              <a:t>/</a:t>
            </a:r>
            <a:r>
              <a:rPr lang="en-GB" altLang="en-US" b="1" dirty="0" err="1" smtClean="0">
                <a:solidFill>
                  <a:schemeClr val="accent2"/>
                </a:solidFill>
                <a:latin typeface="Arial" panose="020B0604020202020204" pitchFamily="34" charset="0"/>
                <a:cs typeface="Arial" panose="020B0604020202020204" pitchFamily="34" charset="0"/>
              </a:rPr>
              <a:t>Paadahastasan</a:t>
            </a:r>
            <a:endParaRPr lang="en-GB" altLang="en-US" b="1" dirty="0" smtClean="0">
              <a:solidFill>
                <a:schemeClr val="accent2"/>
              </a:solidFill>
              <a:latin typeface="Arial" panose="020B0604020202020204" pitchFamily="34" charset="0"/>
              <a:cs typeface="Arial" panose="020B0604020202020204" pitchFamily="34" charset="0"/>
            </a:endParaRPr>
          </a:p>
          <a:p>
            <a:pPr algn="ctr">
              <a:lnSpc>
                <a:spcPct val="80000"/>
              </a:lnSpc>
              <a:buFontTx/>
              <a:buNone/>
            </a:pPr>
            <a:r>
              <a:rPr lang="en-GB" altLang="en-US" sz="1400" u="sng" dirty="0" smtClean="0">
                <a:latin typeface="Arial" panose="020B0604020202020204" pitchFamily="34" charset="0"/>
                <a:cs typeface="Arial" panose="020B0604020202020204" pitchFamily="34" charset="0"/>
              </a:rPr>
              <a:t>Exhale</a:t>
            </a:r>
            <a:endParaRPr lang="en-GB" altLang="en-US" sz="1400" dirty="0" smtClean="0">
              <a:latin typeface="Arial" panose="020B0604020202020204" pitchFamily="34" charset="0"/>
              <a:cs typeface="Arial" panose="020B0604020202020204" pitchFamily="34" charset="0"/>
            </a:endParaRPr>
          </a:p>
          <a:p>
            <a:pPr algn="ctr">
              <a:lnSpc>
                <a:spcPct val="80000"/>
              </a:lnSpc>
              <a:buFontTx/>
              <a:buNone/>
            </a:pPr>
            <a:endParaRPr lang="en-GB" altLang="en-US" sz="1400" dirty="0" smtClean="0">
              <a:latin typeface="Arial" panose="020B0604020202020204" pitchFamily="34" charset="0"/>
              <a:cs typeface="Arial" panose="020B0604020202020204" pitchFamily="34" charset="0"/>
            </a:endParaRPr>
          </a:p>
          <a:p>
            <a:pPr>
              <a:lnSpc>
                <a:spcPct val="80000"/>
              </a:lnSpc>
              <a:buFontTx/>
              <a:buNone/>
            </a:pPr>
            <a:r>
              <a:rPr lang="en-GB" altLang="en-US" sz="1800" dirty="0" smtClean="0">
                <a:latin typeface="Arial" panose="020B0604020202020204" pitchFamily="34" charset="0"/>
                <a:cs typeface="Arial" panose="020B0604020202020204" pitchFamily="34" charset="0"/>
              </a:rPr>
              <a:t>Procedure : From previous asana keep palms flat fixed on ground. Bring right foot forward in original position. Keep legs and arms straight. Try to touch forehead to knees while exhaling. Do not bend the knees.</a:t>
            </a:r>
          </a:p>
          <a:p>
            <a:pPr>
              <a:lnSpc>
                <a:spcPct val="80000"/>
              </a:lnSpc>
              <a:buFontTx/>
              <a:buNone/>
            </a:pPr>
            <a:endParaRPr lang="en-GB" altLang="en-US" sz="1800" dirty="0" smtClean="0">
              <a:solidFill>
                <a:srgbClr val="66CCFF"/>
              </a:solidFill>
              <a:latin typeface="Arial" panose="020B0604020202020204" pitchFamily="34" charset="0"/>
              <a:cs typeface="Arial" panose="020B0604020202020204" pitchFamily="34" charset="0"/>
            </a:endParaRPr>
          </a:p>
          <a:p>
            <a:pPr>
              <a:lnSpc>
                <a:spcPct val="80000"/>
              </a:lnSpc>
              <a:buFontTx/>
              <a:buNone/>
            </a:pPr>
            <a:r>
              <a:rPr lang="en-US" altLang="en-US" sz="1800" b="1" dirty="0" smtClean="0">
                <a:solidFill>
                  <a:schemeClr val="accent2"/>
                </a:solidFill>
                <a:latin typeface="Arial" panose="020B0604020202020204" pitchFamily="34" charset="0"/>
                <a:cs typeface="Arial" panose="020B0604020202020204" pitchFamily="34" charset="0"/>
              </a:rPr>
              <a:t>Benefits </a:t>
            </a:r>
            <a:r>
              <a:rPr lang="en-US" altLang="en-US" sz="1800" b="1" dirty="0">
                <a:solidFill>
                  <a:schemeClr val="accent2"/>
                </a:solidFill>
                <a:latin typeface="Arial" panose="020B0604020202020204" pitchFamily="34" charset="0"/>
                <a:cs typeface="Arial" panose="020B0604020202020204" pitchFamily="34" charset="0"/>
              </a:rPr>
              <a:t>: Disorders of the belly and digestive system are corrected. The chest and hands become stronger. Spine is toned and diseases of the feet and fingers are also corrected.</a:t>
            </a:r>
            <a:endParaRPr lang="en-US" altLang="en-US" sz="1800" b="1" dirty="0" smtClean="0">
              <a:solidFill>
                <a:schemeClr val="accent2"/>
              </a:solidFill>
              <a:latin typeface="Arial" panose="020B0604020202020204" pitchFamily="34" charset="0"/>
              <a:cs typeface="Arial" panose="020B0604020202020204" pitchFamily="34" charset="0"/>
            </a:endParaRPr>
          </a:p>
        </p:txBody>
      </p:sp>
      <p:pic>
        <p:nvPicPr>
          <p:cNvPr id="8" name="Picture 15" descr="M-SANGH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53700" y="57150"/>
            <a:ext cx="16192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8816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smtClean="0"/>
              <a:t>www.hssus.org/sny</a:t>
            </a:r>
            <a:endParaRPr lang="en-US" altLang="en-US"/>
          </a:p>
        </p:txBody>
      </p:sp>
      <p:sp>
        <p:nvSpPr>
          <p:cNvPr id="3" name="Slide Number Placeholder 2"/>
          <p:cNvSpPr>
            <a:spLocks noGrp="1"/>
          </p:cNvSpPr>
          <p:nvPr>
            <p:ph type="sldNum" sz="quarter" idx="12"/>
          </p:nvPr>
        </p:nvSpPr>
        <p:spPr/>
        <p:txBody>
          <a:bodyPr/>
          <a:lstStyle/>
          <a:p>
            <a:pPr>
              <a:defRPr/>
            </a:pPr>
            <a:fld id="{4A577067-E44C-4C62-B3B7-8EF08FEAD100}" type="slidenum">
              <a:rPr lang="en-US" altLang="en-US" smtClean="0"/>
              <a:pPr>
                <a:defRPr/>
              </a:pPr>
              <a:t>18</a:t>
            </a:fld>
            <a:endParaRPr lang="en-US" altLang="en-US"/>
          </a:p>
        </p:txBody>
      </p:sp>
      <p:sp>
        <p:nvSpPr>
          <p:cNvPr id="5" name="Rectangle 3"/>
          <p:cNvSpPr txBox="1">
            <a:spLocks noChangeArrowheads="1"/>
          </p:cNvSpPr>
          <p:nvPr/>
        </p:nvSpPr>
        <p:spPr>
          <a:xfrm>
            <a:off x="1371600" y="311150"/>
            <a:ext cx="7515225" cy="8318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en-US" dirty="0" smtClean="0">
                <a:latin typeface="Arial" panose="020B0604020202020204" pitchFamily="34" charset="0"/>
                <a:cs typeface="Arial" panose="020B0604020202020204" pitchFamily="34" charset="0"/>
              </a:rPr>
              <a:t>Surya </a:t>
            </a:r>
            <a:r>
              <a:rPr lang="en-US" altLang="en-US" dirty="0" err="1" smtClean="0">
                <a:latin typeface="Arial" panose="020B0604020202020204" pitchFamily="34" charset="0"/>
                <a:cs typeface="Arial" panose="020B0604020202020204" pitchFamily="34" charset="0"/>
              </a:rPr>
              <a:t>Namaskar</a:t>
            </a:r>
            <a:r>
              <a:rPr lang="en-US" altLang="en-US" dirty="0" smtClean="0">
                <a:latin typeface="Arial" panose="020B0604020202020204" pitchFamily="34" charset="0"/>
                <a:cs typeface="Arial" panose="020B0604020202020204" pitchFamily="34" charset="0"/>
              </a:rPr>
              <a:t> – Step 10</a:t>
            </a:r>
            <a:br>
              <a:rPr lang="en-US" altLang="en-US" dirty="0" smtClean="0">
                <a:latin typeface="Arial" panose="020B0604020202020204" pitchFamily="34" charset="0"/>
                <a:cs typeface="Arial" panose="020B0604020202020204" pitchFamily="34" charset="0"/>
              </a:rPr>
            </a:br>
            <a:endParaRPr lang="en-US" altLang="en-US" sz="1200" dirty="0" smtClean="0">
              <a:latin typeface="Arial" panose="020B0604020202020204" pitchFamily="34" charset="0"/>
              <a:cs typeface="Arial" panose="020B0604020202020204" pitchFamily="34" charset="0"/>
            </a:endParaRPr>
          </a:p>
        </p:txBody>
      </p:sp>
      <p:sp>
        <p:nvSpPr>
          <p:cNvPr id="6" name="Rectangle 4"/>
          <p:cNvSpPr txBox="1">
            <a:spLocks noChangeArrowheads="1"/>
          </p:cNvSpPr>
          <p:nvPr/>
        </p:nvSpPr>
        <p:spPr>
          <a:xfrm>
            <a:off x="1038225" y="1219200"/>
            <a:ext cx="6353175" cy="3733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GB" altLang="en-US" b="1" dirty="0" err="1" smtClean="0">
                <a:solidFill>
                  <a:schemeClr val="accent2"/>
                </a:solidFill>
                <a:latin typeface="Arial" panose="020B0604020202020204" pitchFamily="34" charset="0"/>
                <a:cs typeface="Arial" panose="020B0604020202020204" pitchFamily="34" charset="0"/>
              </a:rPr>
              <a:t>Pranamasan</a:t>
            </a:r>
            <a:r>
              <a:rPr lang="en-GB" altLang="en-US" b="1" dirty="0" smtClean="0">
                <a:solidFill>
                  <a:schemeClr val="accent2"/>
                </a:solidFill>
                <a:latin typeface="Arial" panose="020B0604020202020204" pitchFamily="34" charset="0"/>
                <a:cs typeface="Arial" panose="020B0604020202020204" pitchFamily="34" charset="0"/>
              </a:rPr>
              <a:t>/</a:t>
            </a:r>
            <a:r>
              <a:rPr lang="en-GB" altLang="en-US" b="1" dirty="0" err="1" smtClean="0">
                <a:solidFill>
                  <a:schemeClr val="accent2"/>
                </a:solidFill>
                <a:latin typeface="Arial" panose="020B0604020202020204" pitchFamily="34" charset="0"/>
                <a:cs typeface="Arial" panose="020B0604020202020204" pitchFamily="34" charset="0"/>
              </a:rPr>
              <a:t>Namaskaarasan</a:t>
            </a:r>
            <a:endParaRPr lang="en-GB" altLang="en-US" b="1" dirty="0" smtClean="0">
              <a:solidFill>
                <a:schemeClr val="accent2"/>
              </a:solidFill>
              <a:latin typeface="Arial" panose="020B0604020202020204" pitchFamily="34" charset="0"/>
              <a:cs typeface="Arial" panose="020B0604020202020204" pitchFamily="34" charset="0"/>
            </a:endParaRPr>
          </a:p>
          <a:p>
            <a:pPr algn="ctr">
              <a:buFontTx/>
              <a:buNone/>
            </a:pPr>
            <a:r>
              <a:rPr lang="en-GB" altLang="en-US" sz="1400" u="sng" dirty="0" smtClean="0">
                <a:latin typeface="Arial" panose="020B0604020202020204" pitchFamily="34" charset="0"/>
                <a:cs typeface="Arial" panose="020B0604020202020204" pitchFamily="34" charset="0"/>
              </a:rPr>
              <a:t>Normal Breathing</a:t>
            </a:r>
            <a:endParaRPr lang="en-GB" altLang="en-US" sz="1400" dirty="0" smtClean="0">
              <a:latin typeface="Arial" panose="020B0604020202020204" pitchFamily="34" charset="0"/>
              <a:cs typeface="Arial" panose="020B0604020202020204" pitchFamily="34" charset="0"/>
            </a:endParaRPr>
          </a:p>
          <a:p>
            <a:pPr algn="ctr">
              <a:buFontTx/>
              <a:buNone/>
            </a:pPr>
            <a:endParaRPr lang="en-GB" altLang="en-US" sz="1800" dirty="0" smtClean="0">
              <a:latin typeface="Arial" panose="020B0604020202020204" pitchFamily="34" charset="0"/>
              <a:cs typeface="Arial" panose="020B0604020202020204" pitchFamily="34" charset="0"/>
            </a:endParaRPr>
          </a:p>
          <a:p>
            <a:pPr>
              <a:buFontTx/>
              <a:buNone/>
            </a:pPr>
            <a:r>
              <a:rPr lang="en-US" altLang="en-US" sz="1800" dirty="0">
                <a:latin typeface="Arial" panose="020B0604020202020204" pitchFamily="34" charset="0"/>
                <a:cs typeface="Arial" panose="020B0604020202020204" pitchFamily="34" charset="0"/>
              </a:rPr>
              <a:t>Procedure : Fold h</a:t>
            </a:r>
            <a:r>
              <a:rPr lang="en-GB" altLang="en-US" sz="1800" dirty="0">
                <a:latin typeface="Arial" panose="020B0604020202020204" pitchFamily="34" charset="0"/>
                <a:cs typeface="Arial" panose="020B0604020202020204" pitchFamily="34" charset="0"/>
              </a:rPr>
              <a:t>ands together in </a:t>
            </a:r>
            <a:r>
              <a:rPr lang="en-GB" altLang="en-US" sz="1800" dirty="0" err="1">
                <a:latin typeface="Arial" panose="020B0604020202020204" pitchFamily="34" charset="0"/>
                <a:cs typeface="Arial" panose="020B0604020202020204" pitchFamily="34" charset="0"/>
              </a:rPr>
              <a:t>Namaskar</a:t>
            </a:r>
            <a:r>
              <a:rPr lang="en-GB" altLang="en-US" sz="1800" dirty="0">
                <a:latin typeface="Arial" panose="020B0604020202020204" pitchFamily="34" charset="0"/>
                <a:cs typeface="Arial" panose="020B0604020202020204" pitchFamily="34" charset="0"/>
              </a:rPr>
              <a:t> </a:t>
            </a:r>
            <a:r>
              <a:rPr lang="en-GB" altLang="en-US" sz="1800" dirty="0" smtClean="0">
                <a:latin typeface="Arial" panose="020B0604020202020204" pitchFamily="34" charset="0"/>
                <a:cs typeface="Arial" panose="020B0604020202020204" pitchFamily="34" charset="0"/>
              </a:rPr>
              <a:t>position. </a:t>
            </a:r>
            <a:r>
              <a:rPr lang="en-GB" altLang="en-US" sz="1800" dirty="0">
                <a:latin typeface="Arial" panose="020B0604020202020204" pitchFamily="34" charset="0"/>
                <a:cs typeface="Arial" panose="020B0604020202020204" pitchFamily="34" charset="0"/>
              </a:rPr>
              <a:t>Forearms parallel to the </a:t>
            </a:r>
            <a:r>
              <a:rPr lang="en-GB" altLang="en-US" sz="1800" dirty="0" smtClean="0">
                <a:latin typeface="Arial" panose="020B0604020202020204" pitchFamily="34" charset="0"/>
                <a:cs typeface="Arial" panose="020B0604020202020204" pitchFamily="34" charset="0"/>
              </a:rPr>
              <a:t>ground. </a:t>
            </a:r>
            <a:r>
              <a:rPr lang="en-GB" altLang="en-US" sz="1800" dirty="0">
                <a:latin typeface="Arial" panose="020B0604020202020204" pitchFamily="34" charset="0"/>
                <a:cs typeface="Arial" panose="020B0604020202020204" pitchFamily="34" charset="0"/>
              </a:rPr>
              <a:t>Feet together. Body weight evenly distributed over both feet.  Calves, quads and hamstrings tightened. Abdominal muscles tightened. Breath normally</a:t>
            </a:r>
          </a:p>
          <a:p>
            <a:pPr>
              <a:buFontTx/>
              <a:buNone/>
            </a:pPr>
            <a:endParaRPr lang="en-GB" altLang="en-US" sz="1800" dirty="0">
              <a:solidFill>
                <a:srgbClr val="66CCFF"/>
              </a:solidFill>
              <a:latin typeface="Arial" panose="020B0604020202020204" pitchFamily="34" charset="0"/>
              <a:cs typeface="Arial" panose="020B0604020202020204" pitchFamily="34" charset="0"/>
            </a:endParaRPr>
          </a:p>
          <a:p>
            <a:pPr>
              <a:buFontTx/>
              <a:buNone/>
            </a:pPr>
            <a:r>
              <a:rPr lang="en-US" altLang="en-US" sz="1800" b="1" dirty="0">
                <a:solidFill>
                  <a:schemeClr val="accent2"/>
                </a:solidFill>
                <a:latin typeface="Arial" panose="020B0604020202020204" pitchFamily="34" charset="0"/>
                <a:cs typeface="Arial" panose="020B0604020202020204" pitchFamily="34" charset="0"/>
              </a:rPr>
              <a:t>Benefits : </a:t>
            </a:r>
            <a:r>
              <a:rPr lang="en-US" sz="1800" b="1" dirty="0">
                <a:solidFill>
                  <a:schemeClr val="accent2"/>
                </a:solidFill>
                <a:latin typeface="Arial" panose="020B0604020202020204" pitchFamily="34" charset="0"/>
                <a:cs typeface="Arial" panose="020B0604020202020204" pitchFamily="34" charset="0"/>
              </a:rPr>
              <a:t>This posture promotes balance and stimulates respiratory system, it </a:t>
            </a:r>
            <a:r>
              <a:rPr lang="en-US" altLang="en-US" sz="1800" b="1" dirty="0">
                <a:solidFill>
                  <a:schemeClr val="accent2"/>
                </a:solidFill>
                <a:latin typeface="Arial" panose="020B0604020202020204" pitchFamily="34" charset="0"/>
                <a:cs typeface="Arial" panose="020B0604020202020204" pitchFamily="34" charset="0"/>
              </a:rPr>
              <a:t>cures diseases of the throat and vocal chords are enhanced.</a:t>
            </a:r>
            <a:r>
              <a:rPr lang="en-US" altLang="en-US" sz="1800" b="1" dirty="0">
                <a:solidFill>
                  <a:schemeClr val="accent2"/>
                </a:solidFill>
              </a:rPr>
              <a:t> </a:t>
            </a:r>
            <a:endParaRPr lang="en-US" altLang="en-US" sz="1800" b="1" dirty="0" smtClean="0">
              <a:solidFill>
                <a:schemeClr val="accent2"/>
              </a:solidFill>
              <a:latin typeface="Arial" panose="020B0604020202020204" pitchFamily="34" charset="0"/>
              <a:cs typeface="Arial" panose="020B0604020202020204" pitchFamily="34" charset="0"/>
            </a:endParaRPr>
          </a:p>
        </p:txBody>
      </p:sp>
      <p:pic>
        <p:nvPicPr>
          <p:cNvPr id="7" name="Picture 5" descr="0 - Pranamasan 1 grey"/>
          <p:cNvPicPr>
            <a:picLocks noChangeAspect="1" noChangeArrowheads="1"/>
          </p:cNvPicPr>
          <p:nvPr/>
        </p:nvPicPr>
        <p:blipFill>
          <a:blip r:embed="rId2" cstate="print">
            <a:clrChange>
              <a:clrFrom>
                <a:srgbClr val="FFFFFF"/>
              </a:clrFrom>
              <a:clrTo>
                <a:srgbClr val="FFFFFF">
                  <a:alpha val="0"/>
                </a:srgbClr>
              </a:clrTo>
            </a:clrChange>
            <a:lum contrast="78000"/>
            <a:extLst>
              <a:ext uri="{28A0092B-C50C-407E-A947-70E740481C1C}">
                <a14:useLocalDpi xmlns:a14="http://schemas.microsoft.com/office/drawing/2010/main" val="0"/>
              </a:ext>
            </a:extLst>
          </a:blip>
          <a:srcRect/>
          <a:stretch>
            <a:fillRect/>
          </a:stretch>
        </p:blipFill>
        <p:spPr>
          <a:xfrm>
            <a:off x="9085263" y="1333500"/>
            <a:ext cx="1430337" cy="4114800"/>
          </a:xfrm>
          <a:prstGeom prst="rect">
            <a:avLst/>
          </a:prstGeom>
        </p:spPr>
      </p:pic>
      <p:pic>
        <p:nvPicPr>
          <p:cNvPr id="8" name="Picture 15" descr="M-SANGH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5125" y="95250"/>
            <a:ext cx="16192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3278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Ending Shloka</a:t>
            </a:r>
            <a:endParaRPr lang="en-US" dirty="0"/>
          </a:p>
        </p:txBody>
      </p:sp>
      <p:sp>
        <p:nvSpPr>
          <p:cNvPr id="4" name="Rectangle 4"/>
          <p:cNvSpPr>
            <a:spLocks noGrp="1" noChangeArrowheads="1"/>
          </p:cNvSpPr>
          <p:nvPr>
            <p:ph idx="1"/>
          </p:nvPr>
        </p:nvSpPr>
        <p:spPr/>
        <p:txBody>
          <a:bodyPr>
            <a:normAutofit/>
          </a:bodyPr>
          <a:lstStyle/>
          <a:p>
            <a:pPr algn="ctr">
              <a:lnSpc>
                <a:spcPct val="80000"/>
              </a:lnSpc>
              <a:buNone/>
            </a:pPr>
            <a:endParaRPr lang="en-GB" altLang="en-US" sz="800" dirty="0" smtClean="0"/>
          </a:p>
          <a:p>
            <a:pPr algn="ctr">
              <a:lnSpc>
                <a:spcPct val="80000"/>
              </a:lnSpc>
              <a:buNone/>
            </a:pPr>
            <a:r>
              <a:rPr lang="en-US" altLang="en-US" sz="3200" dirty="0" smtClean="0">
                <a:solidFill>
                  <a:schemeClr val="accent2"/>
                </a:solidFill>
                <a:latin typeface="Arial" panose="020B0604020202020204" pitchFamily="34" charset="0"/>
                <a:cs typeface="Arial" panose="020B0604020202020204" pitchFamily="34" charset="0"/>
              </a:rPr>
              <a:t> </a:t>
            </a:r>
            <a:r>
              <a:rPr lang="hi-IN" sz="3200" b="1" dirty="0">
                <a:solidFill>
                  <a:schemeClr val="accent2"/>
                </a:solidFill>
              </a:rPr>
              <a:t>आदित्यस्य नमस्कारान् ये कुर्वन्ति दिने दिने ।</a:t>
            </a:r>
            <a:br>
              <a:rPr lang="hi-IN" sz="3200" b="1" dirty="0">
                <a:solidFill>
                  <a:schemeClr val="accent2"/>
                </a:solidFill>
              </a:rPr>
            </a:br>
            <a:r>
              <a:rPr lang="hi-IN" sz="3200" b="1" dirty="0">
                <a:solidFill>
                  <a:schemeClr val="accent2"/>
                </a:solidFill>
              </a:rPr>
              <a:t>आयुः प्रज्ञां बलं वीर्यं तेजस्तेषां च जायते </a:t>
            </a:r>
            <a:r>
              <a:rPr lang="hi-IN" sz="3200" b="1" dirty="0" smtClean="0">
                <a:solidFill>
                  <a:schemeClr val="accent2"/>
                </a:solidFill>
              </a:rPr>
              <a:t>॥</a:t>
            </a:r>
            <a:endParaRPr lang="en-US" sz="3200" b="1" dirty="0" smtClean="0">
              <a:solidFill>
                <a:schemeClr val="accent2"/>
              </a:solidFill>
            </a:endParaRPr>
          </a:p>
          <a:p>
            <a:pPr algn="ctr">
              <a:lnSpc>
                <a:spcPct val="80000"/>
              </a:lnSpc>
              <a:buNone/>
            </a:pPr>
            <a:endParaRPr lang="en-GB" altLang="en-US" sz="1600" dirty="0" smtClean="0">
              <a:solidFill>
                <a:schemeClr val="accent2"/>
              </a:solidFill>
              <a:latin typeface="Arial" panose="020B0604020202020204" pitchFamily="34" charset="0"/>
              <a:cs typeface="Arial" panose="020B0604020202020204" pitchFamily="34" charset="0"/>
            </a:endParaRPr>
          </a:p>
          <a:p>
            <a:pPr>
              <a:lnSpc>
                <a:spcPct val="80000"/>
              </a:lnSpc>
              <a:buNone/>
            </a:pPr>
            <a:r>
              <a:rPr lang="en-GB" altLang="en-US" sz="2400" dirty="0" smtClean="0">
                <a:solidFill>
                  <a:schemeClr val="accent2"/>
                </a:solidFill>
                <a:latin typeface="Arial" panose="020B0604020202020204" pitchFamily="34" charset="0"/>
                <a:cs typeface="Arial" panose="020B0604020202020204" pitchFamily="34" charset="0"/>
              </a:rPr>
              <a:t>Meaning : Those who regularly perform </a:t>
            </a:r>
            <a:r>
              <a:rPr lang="en-GB" altLang="en-US" sz="2400" dirty="0" err="1" smtClean="0">
                <a:solidFill>
                  <a:schemeClr val="accent2"/>
                </a:solidFill>
                <a:latin typeface="Arial" panose="020B0604020202020204" pitchFamily="34" charset="0"/>
                <a:cs typeface="Arial" panose="020B0604020202020204" pitchFamily="34" charset="0"/>
              </a:rPr>
              <a:t>Suryanamaskaras</a:t>
            </a:r>
            <a:r>
              <a:rPr lang="en-GB" altLang="en-US" sz="2400" dirty="0" smtClean="0">
                <a:solidFill>
                  <a:schemeClr val="accent2"/>
                </a:solidFill>
                <a:latin typeface="Arial" panose="020B0604020202020204" pitchFamily="34" charset="0"/>
                <a:cs typeface="Arial" panose="020B0604020202020204" pitchFamily="34" charset="0"/>
              </a:rPr>
              <a:t> will attain a healthy and long life. They will become strong, knowledgeable and valorous. They will posses a bright and endearing personality.</a:t>
            </a:r>
          </a:p>
          <a:p>
            <a:pPr algn="ctr" eaLnBrk="1" hangingPunct="1">
              <a:lnSpc>
                <a:spcPct val="80000"/>
              </a:lnSpc>
              <a:buFontTx/>
              <a:buNone/>
            </a:pPr>
            <a:endParaRPr lang="en-GB" altLang="en-US" sz="2400" dirty="0" smtClean="0">
              <a:solidFill>
                <a:srgbClr val="FFC000"/>
              </a:solidFill>
            </a:endParaRPr>
          </a:p>
          <a:p>
            <a:pPr eaLnBrk="1" hangingPunct="1">
              <a:lnSpc>
                <a:spcPct val="80000"/>
              </a:lnSpc>
              <a:buFontTx/>
              <a:buNone/>
            </a:pPr>
            <a:endParaRPr lang="en-GB" altLang="en-US" sz="1200" dirty="0" smtClean="0">
              <a:solidFill>
                <a:srgbClr val="66FF66"/>
              </a:solidFill>
            </a:endParaRPr>
          </a:p>
        </p:txBody>
      </p:sp>
      <p:pic>
        <p:nvPicPr>
          <p:cNvPr id="5" name="Picture 15" descr="M-SANGH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8450" y="85725"/>
            <a:ext cx="16192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www.hssus.org/sny</a:t>
            </a:r>
            <a:endParaRPr lang="en-US"/>
          </a:p>
        </p:txBody>
      </p:sp>
      <p:sp>
        <p:nvSpPr>
          <p:cNvPr id="6" name="Slide Number Placeholder 5"/>
          <p:cNvSpPr>
            <a:spLocks noGrp="1"/>
          </p:cNvSpPr>
          <p:nvPr>
            <p:ph type="sldNum" sz="quarter" idx="12"/>
          </p:nvPr>
        </p:nvSpPr>
        <p:spPr/>
        <p:txBody>
          <a:bodyPr/>
          <a:lstStyle/>
          <a:p>
            <a:fld id="{CBF70711-A674-4375-B3BA-23AE6AACC0C5}" type="slidenum">
              <a:rPr lang="en-US" smtClean="0"/>
              <a:t>19</a:t>
            </a:fld>
            <a:endParaRPr lang="en-US"/>
          </a:p>
        </p:txBody>
      </p:sp>
    </p:spTree>
    <p:extLst>
      <p:ext uri="{BB962C8B-B14F-4D97-AF65-F5344CB8AC3E}">
        <p14:creationId xmlns:p14="http://schemas.microsoft.com/office/powerpoint/2010/main" val="1920720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400" smtClean="0">
                <a:latin typeface="Arial" panose="020B0604020202020204" pitchFamily="34" charset="0"/>
                <a:cs typeface="Arial" panose="020B0604020202020204" pitchFamily="34" charset="0"/>
              </a:rPr>
              <a:t>Hindu </a:t>
            </a:r>
            <a:r>
              <a:rPr lang="en-US" sz="2400">
                <a:latin typeface="Arial" panose="020B0604020202020204" pitchFamily="34" charset="0"/>
                <a:cs typeface="Arial" panose="020B0604020202020204" pitchFamily="34" charset="0"/>
              </a:rPr>
              <a:t>Swayamsevak </a:t>
            </a:r>
            <a:r>
              <a:rPr lang="en-US" sz="2400" smtClean="0">
                <a:latin typeface="Arial" panose="020B0604020202020204" pitchFamily="34" charset="0"/>
                <a:cs typeface="Arial" panose="020B0604020202020204" pitchFamily="34" charset="0"/>
              </a:rPr>
              <a:t>Sangh is </a:t>
            </a:r>
            <a:r>
              <a:rPr lang="en-US" sz="2400" dirty="0">
                <a:latin typeface="Arial" panose="020B0604020202020204" pitchFamily="34" charset="0"/>
                <a:cs typeface="Arial" panose="020B0604020202020204" pitchFamily="34" charset="0"/>
              </a:rPr>
              <a:t>a US-based non-profit organization that aims to promote community spirit and ideals among Hindus residing in the United States. Our focus is to instill the values and virtues of </a:t>
            </a:r>
            <a:r>
              <a:rPr lang="en-US" sz="2400" i="1" dirty="0">
                <a:latin typeface="Arial" panose="020B0604020202020204" pitchFamily="34" charset="0"/>
                <a:cs typeface="Arial" panose="020B0604020202020204" pitchFamily="34" charset="0"/>
              </a:rPr>
              <a:t>Dharma</a:t>
            </a:r>
            <a:r>
              <a:rPr lang="en-US" sz="2400" dirty="0">
                <a:latin typeface="Arial" panose="020B0604020202020204" pitchFamily="34" charset="0"/>
                <a:cs typeface="Arial" panose="020B0604020202020204" pitchFamily="34" charset="0"/>
              </a:rPr>
              <a:t> in our next generation and contribute to the overall physical, intellectual, and spiritual development of local </a:t>
            </a:r>
            <a:r>
              <a:rPr lang="en-US" sz="2400" dirty="0" smtClean="0">
                <a:latin typeface="Arial" panose="020B0604020202020204" pitchFamily="34" charset="0"/>
                <a:cs typeface="Arial" panose="020B0604020202020204" pitchFamily="34" charset="0"/>
              </a:rPr>
              <a:t>communities and to promote global </a:t>
            </a:r>
            <a:r>
              <a:rPr lang="en-US" sz="2400" dirty="0">
                <a:latin typeface="Arial" panose="020B0604020202020204" pitchFamily="34" charset="0"/>
                <a:cs typeface="Arial" panose="020B0604020202020204" pitchFamily="34" charset="0"/>
              </a:rPr>
              <a:t>u</a:t>
            </a:r>
            <a:r>
              <a:rPr lang="en-US" sz="2400" dirty="0" smtClean="0">
                <a:latin typeface="Arial" panose="020B0604020202020204" pitchFamily="34" charset="0"/>
                <a:cs typeface="Arial" panose="020B0604020202020204" pitchFamily="34" charset="0"/>
              </a:rPr>
              <a:t>nity and peace.</a:t>
            </a:r>
            <a:endParaRPr lang="en-US" sz="2400" dirty="0">
              <a:latin typeface="Arial" panose="020B0604020202020204" pitchFamily="34" charset="0"/>
              <a:cs typeface="Arial" panose="020B0604020202020204" pitchFamily="34" charset="0"/>
            </a:endParaRPr>
          </a:p>
        </p:txBody>
      </p:sp>
      <p:sp>
        <p:nvSpPr>
          <p:cNvPr id="5" name="Footer Placeholder 1"/>
          <p:cNvSpPr>
            <a:spLocks noGrp="1"/>
          </p:cNvSpPr>
          <p:nvPr>
            <p:ph type="ftr" sz="quarter" idx="11"/>
          </p:nvPr>
        </p:nvSpPr>
        <p:spPr/>
        <p:txBody>
          <a:bodyPr/>
          <a:lstStyle/>
          <a:p>
            <a:pPr>
              <a:defRPr/>
            </a:pPr>
            <a:r>
              <a:rPr lang="en-US" altLang="en-US" dirty="0" smtClean="0"/>
              <a:t>www.hssus.org/sny</a:t>
            </a:r>
            <a:endParaRPr lang="en-US" altLang="en-US" dirty="0"/>
          </a:p>
        </p:txBody>
      </p:sp>
      <p:pic>
        <p:nvPicPr>
          <p:cNvPr id="4" name="Picture 15" descr="M-SANGH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1775" y="57150"/>
            <a:ext cx="16192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46640" y="710683"/>
            <a:ext cx="7916359" cy="52322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Hindu Swayamsevak Sangh USA (HSS)</a:t>
            </a:r>
          </a:p>
        </p:txBody>
      </p:sp>
      <p:sp>
        <p:nvSpPr>
          <p:cNvPr id="8" name="Slide Number Placeholder 7"/>
          <p:cNvSpPr>
            <a:spLocks noGrp="1"/>
          </p:cNvSpPr>
          <p:nvPr>
            <p:ph type="sldNum" sz="quarter" idx="12"/>
          </p:nvPr>
        </p:nvSpPr>
        <p:spPr/>
        <p:txBody>
          <a:bodyPr/>
          <a:lstStyle/>
          <a:p>
            <a:fld id="{CBF70711-A674-4375-B3BA-23AE6AACC0C5}" type="slidenum">
              <a:rPr lang="en-US" smtClean="0"/>
              <a:t>2</a:t>
            </a:fld>
            <a:endParaRPr lang="en-US"/>
          </a:p>
        </p:txBody>
      </p:sp>
    </p:spTree>
    <p:extLst>
      <p:ext uri="{BB962C8B-B14F-4D97-AF65-F5344CB8AC3E}">
        <p14:creationId xmlns:p14="http://schemas.microsoft.com/office/powerpoint/2010/main" val="18002623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idx="1"/>
          </p:nvPr>
        </p:nvSpPr>
        <p:spPr/>
        <p:txBody>
          <a:bodyPr>
            <a:normAutofit/>
          </a:bodyPr>
          <a:lstStyle/>
          <a:p>
            <a:pPr algn="ctr">
              <a:lnSpc>
                <a:spcPct val="80000"/>
              </a:lnSpc>
              <a:buNone/>
            </a:pPr>
            <a:endParaRPr lang="en-GB" altLang="en-US" sz="800" dirty="0" smtClean="0"/>
          </a:p>
          <a:p>
            <a:pPr algn="ctr">
              <a:lnSpc>
                <a:spcPct val="80000"/>
              </a:lnSpc>
              <a:buNone/>
            </a:pPr>
            <a:r>
              <a:rPr lang="en-US" altLang="en-US" sz="3200" dirty="0" smtClean="0">
                <a:solidFill>
                  <a:schemeClr val="accent2"/>
                </a:solidFill>
                <a:latin typeface="Arial" panose="020B0604020202020204" pitchFamily="34" charset="0"/>
                <a:cs typeface="Arial" panose="020B0604020202020204" pitchFamily="34" charset="0"/>
              </a:rPr>
              <a:t>Concluding </a:t>
            </a:r>
            <a:r>
              <a:rPr lang="en-US" altLang="en-US" sz="3200" dirty="0" err="1" smtClean="0">
                <a:solidFill>
                  <a:schemeClr val="accent2"/>
                </a:solidFill>
                <a:latin typeface="Arial" panose="020B0604020202020204" pitchFamily="34" charset="0"/>
                <a:cs typeface="Arial" panose="020B0604020202020204" pitchFamily="34" charset="0"/>
              </a:rPr>
              <a:t>remanks</a:t>
            </a:r>
            <a:endParaRPr lang="en-US" altLang="en-US" sz="3200" dirty="0" smtClean="0">
              <a:solidFill>
                <a:schemeClr val="accent2"/>
              </a:solidFill>
              <a:latin typeface="Arial" panose="020B0604020202020204" pitchFamily="34" charset="0"/>
              <a:cs typeface="Arial" panose="020B0604020202020204" pitchFamily="34" charset="0"/>
            </a:endParaRPr>
          </a:p>
          <a:p>
            <a:pPr algn="ctr">
              <a:lnSpc>
                <a:spcPct val="80000"/>
              </a:lnSpc>
              <a:buNone/>
            </a:pPr>
            <a:r>
              <a:rPr lang="en-US" altLang="en-US" sz="3200" dirty="0" smtClean="0">
                <a:solidFill>
                  <a:schemeClr val="accent2"/>
                </a:solidFill>
                <a:latin typeface="Arial" panose="020B0604020202020204" pitchFamily="34" charset="0"/>
                <a:cs typeface="Arial" panose="020B0604020202020204" pitchFamily="34" charset="0"/>
              </a:rPr>
              <a:t>Upcoming Event – In April of this year, HSS is organizing a Hindu Dharma Exhibition. This exhibition will showcase the scientific contributions, philosophy, </a:t>
            </a:r>
            <a:r>
              <a:rPr lang="en-US" altLang="en-US" sz="3200" dirty="0" smtClean="0">
                <a:solidFill>
                  <a:schemeClr val="accent2"/>
                </a:solidFill>
                <a:latin typeface="Arial" panose="020B0604020202020204" pitchFamily="34" charset="0"/>
                <a:cs typeface="Arial" panose="020B0604020202020204" pitchFamily="34" charset="0"/>
              </a:rPr>
              <a:t>religious </a:t>
            </a:r>
            <a:r>
              <a:rPr lang="en-US" altLang="en-US" sz="3200" dirty="0" smtClean="0">
                <a:solidFill>
                  <a:schemeClr val="accent2"/>
                </a:solidFill>
                <a:latin typeface="Arial" panose="020B0604020202020204" pitchFamily="34" charset="0"/>
                <a:cs typeface="Arial" panose="020B0604020202020204" pitchFamily="34" charset="0"/>
              </a:rPr>
              <a:t>texts, cuisine, yoga, architectural contributions, art, fabrics and other contributions by Hindus to the world. Please attend this event and make it a success.</a:t>
            </a:r>
            <a:endParaRPr lang="en-GB" altLang="en-US" sz="1200" dirty="0">
              <a:solidFill>
                <a:srgbClr val="66FF66"/>
              </a:solidFill>
            </a:endParaRPr>
          </a:p>
        </p:txBody>
      </p:sp>
      <p:pic>
        <p:nvPicPr>
          <p:cNvPr id="5" name="Picture 15" descr="M-SANGH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8450" y="85725"/>
            <a:ext cx="16192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www.hssus.org/sny</a:t>
            </a:r>
            <a:endParaRPr lang="en-US"/>
          </a:p>
        </p:txBody>
      </p:sp>
      <p:sp>
        <p:nvSpPr>
          <p:cNvPr id="6" name="Slide Number Placeholder 5"/>
          <p:cNvSpPr>
            <a:spLocks noGrp="1"/>
          </p:cNvSpPr>
          <p:nvPr>
            <p:ph type="sldNum" sz="quarter" idx="12"/>
          </p:nvPr>
        </p:nvSpPr>
        <p:spPr/>
        <p:txBody>
          <a:bodyPr/>
          <a:lstStyle/>
          <a:p>
            <a:fld id="{CBF70711-A674-4375-B3BA-23AE6AACC0C5}" type="slidenum">
              <a:rPr lang="en-US" smtClean="0"/>
              <a:t>20</a:t>
            </a:fld>
            <a:endParaRPr lang="en-US"/>
          </a:p>
        </p:txBody>
      </p:sp>
    </p:spTree>
    <p:extLst>
      <p:ext uri="{BB962C8B-B14F-4D97-AF65-F5344CB8AC3E}">
        <p14:creationId xmlns:p14="http://schemas.microsoft.com/office/powerpoint/2010/main" val="2456866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95250"/>
            <a:ext cx="10515600" cy="1101725"/>
          </a:xfrm>
        </p:spPr>
        <p:txBody>
          <a:bodyPr/>
          <a:lstStyle/>
          <a:p>
            <a:r>
              <a:rPr lang="en-US" dirty="0" smtClean="0">
                <a:latin typeface="Arial" panose="020B0604020202020204" pitchFamily="34" charset="0"/>
                <a:cs typeface="Arial" panose="020B0604020202020204" pitchFamily="34" charset="0"/>
              </a:rPr>
              <a:t>Health for Humanity </a:t>
            </a:r>
            <a:r>
              <a:rPr lang="en-US" dirty="0" err="1" smtClean="0">
                <a:latin typeface="Arial" panose="020B0604020202020204" pitchFamily="34" charset="0"/>
                <a:cs typeface="Arial" panose="020B0604020202020204" pitchFamily="34" charset="0"/>
              </a:rPr>
              <a:t>Yogathon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196975"/>
            <a:ext cx="10515600" cy="4979988"/>
          </a:xfrm>
        </p:spPr>
        <p:txBody>
          <a:bodyPr>
            <a:normAutofit fontScale="92500" lnSpcReduction="10000"/>
          </a:bodyPr>
          <a:lstStyle/>
          <a:p>
            <a:r>
              <a:rPr lang="en-US" sz="2000" dirty="0" smtClean="0">
                <a:latin typeface="Arial" panose="020B0604020202020204" pitchFamily="34" charset="0"/>
                <a:cs typeface="Arial" panose="020B0604020202020204" pitchFamily="34" charset="0"/>
              </a:rPr>
              <a:t>Each year Hindus worldwide celebrate January 14th as Makar Sankranti – a day that marks the change of season as the Sun enters the sign of Capricorn or Makar. Makar Sankranti ushers in longer days; thus, the festivity symbolizes sunshine in life. To mark this occasion, HSS has organized the 16</a:t>
            </a:r>
            <a:r>
              <a:rPr lang="en-US" sz="2000" baseline="30000" dirty="0" smtClean="0">
                <a:latin typeface="Arial" panose="020B0604020202020204" pitchFamily="34" charset="0"/>
                <a:cs typeface="Arial" panose="020B0604020202020204" pitchFamily="34" charset="0"/>
              </a:rPr>
              <a:t>th</a:t>
            </a:r>
            <a:r>
              <a:rPr lang="en-US" sz="2000" dirty="0" smtClean="0">
                <a:latin typeface="Arial" panose="020B0604020202020204" pitchFamily="34" charset="0"/>
                <a:cs typeface="Arial" panose="020B0604020202020204" pitchFamily="34" charset="0"/>
              </a:rPr>
              <a:t> annual "Health for Humanity" </a:t>
            </a:r>
            <a:r>
              <a:rPr lang="en-US" sz="2000" dirty="0" err="1" smtClean="0">
                <a:latin typeface="Arial" panose="020B0604020202020204" pitchFamily="34" charset="0"/>
                <a:cs typeface="Arial" panose="020B0604020202020204" pitchFamily="34" charset="0"/>
              </a:rPr>
              <a:t>Yogathon</a:t>
            </a:r>
            <a:r>
              <a:rPr lang="en-US" sz="2000" dirty="0" smtClean="0">
                <a:latin typeface="Arial" panose="020B0604020202020204" pitchFamily="34" charset="0"/>
                <a:cs typeface="Arial" panose="020B0604020202020204" pitchFamily="34" charset="0"/>
              </a:rPr>
              <a:t> for 16 days from January 15th to January 30th, 2022.</a:t>
            </a:r>
          </a:p>
          <a:p>
            <a:r>
              <a:rPr lang="en-US" sz="2000" dirty="0" smtClean="0">
                <a:latin typeface="Arial" panose="020B0604020202020204" pitchFamily="34" charset="0"/>
                <a:cs typeface="Arial" panose="020B0604020202020204" pitchFamily="34" charset="0"/>
              </a:rPr>
              <a:t>Hindu Swayamsevak Sangh USA (HSS) initiated this health awareness project in 2006 with the aim to create awareness about Yoga and its advantages in achieving a healthy body, mind, and spirit. Since its inception, participants from 43 states actively took part via various Yoga Centers, community organizations regardless of individual faiths and beliefs</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and collectively performed over 4 million Surya </a:t>
            </a:r>
            <a:r>
              <a:rPr lang="en-US" sz="2000" dirty="0" err="1" smtClean="0">
                <a:latin typeface="Arial" panose="020B0604020202020204" pitchFamily="34" charset="0"/>
                <a:cs typeface="Arial" panose="020B0604020202020204" pitchFamily="34" charset="0"/>
              </a:rPr>
              <a:t>Namaskars</a:t>
            </a:r>
            <a:r>
              <a:rPr lang="en-US" sz="2000" dirty="0" smtClean="0">
                <a:latin typeface="Arial" panose="020B0604020202020204" pitchFamily="34" charset="0"/>
                <a:cs typeface="Arial" panose="020B0604020202020204" pitchFamily="34" charset="0"/>
              </a:rPr>
              <a:t>. Community leaders and many elected officials across the nation have appreciated this initiative and given proclamations on this event.</a:t>
            </a:r>
          </a:p>
          <a:p>
            <a:r>
              <a:rPr lang="en-US" sz="2000" dirty="0" smtClean="0">
                <a:latin typeface="Arial" panose="020B0604020202020204" pitchFamily="34" charset="0"/>
                <a:cs typeface="Arial" panose="020B0604020202020204" pitchFamily="34" charset="0"/>
              </a:rPr>
              <a:t>Some of the other community and civic events HSS does are:</a:t>
            </a:r>
          </a:p>
          <a:p>
            <a:pPr>
              <a:buFont typeface="Wingdings" panose="05000000000000000000" pitchFamily="2" charset="2"/>
              <a:buChar char="v"/>
            </a:pPr>
            <a:r>
              <a:rPr lang="en-US" sz="2000" dirty="0" smtClean="0">
                <a:latin typeface="Arial" panose="020B0604020202020204" pitchFamily="34" charset="0"/>
                <a:cs typeface="Arial" panose="020B0604020202020204" pitchFamily="34" charset="0"/>
              </a:rPr>
              <a:t>Guru </a:t>
            </a:r>
            <a:r>
              <a:rPr lang="en-US" sz="2000" dirty="0" err="1" smtClean="0">
                <a:latin typeface="Arial" panose="020B0604020202020204" pitchFamily="34" charset="0"/>
                <a:cs typeface="Arial" panose="020B0604020202020204" pitchFamily="34" charset="0"/>
              </a:rPr>
              <a:t>Vandana</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(Teacher appreciation) where we appreciate and honor teachers in the traditional Hindu way of </a:t>
            </a:r>
            <a:r>
              <a:rPr lang="en-US" sz="2000" dirty="0" err="1" smtClean="0">
                <a:latin typeface="Arial" panose="020B0604020202020204" pitchFamily="34" charset="0"/>
                <a:cs typeface="Arial" panose="020B0604020202020204" pitchFamily="34" charset="0"/>
              </a:rPr>
              <a:t>Guruvandana</a:t>
            </a:r>
            <a:endParaRPr lang="en-US" sz="2000" dirty="0" smtClean="0">
              <a:latin typeface="Arial" panose="020B0604020202020204" pitchFamily="34" charset="0"/>
              <a:cs typeface="Arial" panose="020B0604020202020204" pitchFamily="34" charset="0"/>
            </a:endParaRPr>
          </a:p>
          <a:p>
            <a:pPr>
              <a:buFont typeface="Wingdings" panose="05000000000000000000" pitchFamily="2" charset="2"/>
              <a:buChar char="v"/>
            </a:pPr>
            <a:r>
              <a:rPr lang="en-US" sz="2000" dirty="0" smtClean="0">
                <a:latin typeface="Arial" panose="020B0604020202020204" pitchFamily="34" charset="0"/>
                <a:cs typeface="Arial" panose="020B0604020202020204" pitchFamily="34" charset="0"/>
              </a:rPr>
              <a:t>Universal Oneness Day (</a:t>
            </a:r>
            <a:r>
              <a:rPr lang="en-US" sz="2000" dirty="0" err="1" smtClean="0">
                <a:latin typeface="Arial" panose="020B0604020202020204" pitchFamily="34" charset="0"/>
                <a:cs typeface="Arial" panose="020B0604020202020204" pitchFamily="34" charset="0"/>
              </a:rPr>
              <a:t>Raksha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Bandhan</a:t>
            </a:r>
            <a:r>
              <a:rPr lang="en-US" sz="2000" dirty="0" smtClean="0">
                <a:latin typeface="Arial" panose="020B0604020202020204" pitchFamily="34" charset="0"/>
                <a:cs typeface="Arial" panose="020B0604020202020204" pitchFamily="34" charset="0"/>
              </a:rPr>
              <a:t>) where we tie </a:t>
            </a:r>
            <a:r>
              <a:rPr lang="en-US" sz="2000" dirty="0" err="1" smtClean="0">
                <a:latin typeface="Arial" panose="020B0604020202020204" pitchFamily="34" charset="0"/>
                <a:cs typeface="Arial" panose="020B0604020202020204" pitchFamily="34" charset="0"/>
              </a:rPr>
              <a:t>rakhis</a:t>
            </a:r>
            <a:r>
              <a:rPr lang="en-US"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to public officials, police &amp; law enforcement officers, fire marshals and others thanking them for their service.</a:t>
            </a:r>
          </a:p>
          <a:p>
            <a:pPr>
              <a:buFont typeface="Wingdings" panose="05000000000000000000" pitchFamily="2" charset="2"/>
              <a:buChar char="v"/>
            </a:pPr>
            <a:r>
              <a:rPr lang="en-US" sz="2000" dirty="0" err="1">
                <a:latin typeface="Arial" panose="020B0604020202020204" pitchFamily="34" charset="0"/>
                <a:cs typeface="Arial" panose="020B0604020202020204" pitchFamily="34" charset="0"/>
              </a:rPr>
              <a:t>Sewa</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Diwali where we collect and donate food and other necessities to those who need them.</a:t>
            </a:r>
          </a:p>
          <a:p>
            <a:pPr marL="0" indent="0">
              <a:buNone/>
            </a:pPr>
            <a:endParaRPr lang="en-US" sz="2000" dirty="0" smtClean="0">
              <a:latin typeface="Arial" panose="020B0604020202020204" pitchFamily="34" charset="0"/>
              <a:cs typeface="Arial" panose="020B0604020202020204" pitchFamily="34" charset="0"/>
            </a:endParaRPr>
          </a:p>
          <a:p>
            <a:pPr>
              <a:buFont typeface="Wingdings" panose="05000000000000000000" pitchFamily="2" charset="2"/>
              <a:buChar char="v"/>
            </a:pP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4" name="Footer Placeholder 1"/>
          <p:cNvSpPr>
            <a:spLocks noGrp="1"/>
          </p:cNvSpPr>
          <p:nvPr>
            <p:ph type="ftr" sz="quarter" idx="11"/>
          </p:nvPr>
        </p:nvSpPr>
        <p:spPr/>
        <p:txBody>
          <a:bodyPr/>
          <a:lstStyle/>
          <a:p>
            <a:pPr>
              <a:defRPr/>
            </a:pPr>
            <a:r>
              <a:rPr lang="en-US" altLang="en-US" dirty="0" smtClean="0"/>
              <a:t>www.hssus.org/sny</a:t>
            </a:r>
            <a:endParaRPr lang="en-US" altLang="en-US" dirty="0"/>
          </a:p>
        </p:txBody>
      </p:sp>
      <p:pic>
        <p:nvPicPr>
          <p:cNvPr id="5" name="Picture 15" descr="M-SANGH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6075" y="95250"/>
            <a:ext cx="16192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CBF70711-A674-4375-B3BA-23AE6AACC0C5}" type="slidenum">
              <a:rPr lang="en-US" smtClean="0"/>
              <a:t>3</a:t>
            </a:fld>
            <a:endParaRPr lang="en-US"/>
          </a:p>
        </p:txBody>
      </p:sp>
    </p:spTree>
    <p:extLst>
      <p:ext uri="{BB962C8B-B14F-4D97-AF65-F5344CB8AC3E}">
        <p14:creationId xmlns:p14="http://schemas.microsoft.com/office/powerpoint/2010/main" val="2641079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What is Surya </a:t>
            </a:r>
            <a:r>
              <a:rPr lang="en-US" dirty="0" err="1" smtClean="0">
                <a:latin typeface="Arial" panose="020B0604020202020204" pitchFamily="34" charset="0"/>
                <a:cs typeface="Arial" panose="020B0604020202020204" pitchFamily="34" charset="0"/>
              </a:rPr>
              <a:t>Namaskar</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a:bodyPr>
          <a:lstStyle/>
          <a:p>
            <a:r>
              <a:rPr lang="en-US" sz="2400" dirty="0">
                <a:latin typeface="Arial" panose="020B0604020202020204" pitchFamily="34" charset="0"/>
                <a:cs typeface="Arial" panose="020B0604020202020204" pitchFamily="34" charset="0"/>
              </a:rPr>
              <a:t>‘Surya </a:t>
            </a:r>
            <a:r>
              <a:rPr lang="en-US" sz="2400" dirty="0" err="1">
                <a:latin typeface="Arial" panose="020B0604020202020204" pitchFamily="34" charset="0"/>
                <a:cs typeface="Arial" panose="020B0604020202020204" pitchFamily="34" charset="0"/>
              </a:rPr>
              <a:t>Namaskar</a:t>
            </a:r>
            <a:r>
              <a:rPr lang="en-US" sz="2400" dirty="0">
                <a:latin typeface="Arial" panose="020B0604020202020204" pitchFamily="34" charset="0"/>
                <a:cs typeface="Arial" panose="020B0604020202020204" pitchFamily="34" charset="0"/>
              </a:rPr>
              <a:t>’ is often referred to as the mother of all </a:t>
            </a:r>
            <a:r>
              <a:rPr lang="en-US" sz="2400" dirty="0" err="1">
                <a:latin typeface="Arial" panose="020B0604020202020204" pitchFamily="34" charset="0"/>
                <a:cs typeface="Arial" panose="020B0604020202020204" pitchFamily="34" charset="0"/>
              </a:rPr>
              <a:t>yogasans</a:t>
            </a:r>
            <a:r>
              <a:rPr lang="en-US" sz="2400" dirty="0">
                <a:latin typeface="Arial" panose="020B0604020202020204" pitchFamily="34" charset="0"/>
                <a:cs typeface="Arial" panose="020B0604020202020204" pitchFamily="34" charset="0"/>
              </a:rPr>
              <a:t> as it integrates simple Yoga postures </a:t>
            </a:r>
            <a:r>
              <a:rPr lang="en-US" sz="2400" dirty="0" smtClean="0">
                <a:latin typeface="Arial" panose="020B0604020202020204" pitchFamily="34" charset="0"/>
                <a:cs typeface="Arial" panose="020B0604020202020204" pitchFamily="34" charset="0"/>
              </a:rPr>
              <a:t>into10-steps that </a:t>
            </a:r>
            <a:r>
              <a:rPr lang="en-US" sz="2400" dirty="0">
                <a:latin typeface="Arial" panose="020B0604020202020204" pitchFamily="34" charset="0"/>
                <a:cs typeface="Arial" panose="020B0604020202020204" pitchFamily="34" charset="0"/>
              </a:rPr>
              <a:t>along with </a:t>
            </a:r>
            <a:r>
              <a:rPr lang="en-US" sz="2400" dirty="0" smtClean="0">
                <a:latin typeface="Arial" panose="020B0604020202020204" pitchFamily="34" charset="0"/>
                <a:cs typeface="Arial" panose="020B0604020202020204" pitchFamily="34" charset="0"/>
              </a:rPr>
              <a:t>an easy </a:t>
            </a:r>
            <a:r>
              <a:rPr lang="en-US" sz="2400" dirty="0">
                <a:latin typeface="Arial" panose="020B0604020202020204" pitchFamily="34" charset="0"/>
                <a:cs typeface="Arial" panose="020B0604020202020204" pitchFamily="34" charset="0"/>
              </a:rPr>
              <a:t>breathing technique, can provide immense health benefits to both the body and the </a:t>
            </a:r>
            <a:r>
              <a:rPr lang="en-US" sz="2400" dirty="0" smtClean="0">
                <a:latin typeface="Arial" panose="020B0604020202020204" pitchFamily="34" charset="0"/>
                <a:cs typeface="Arial" panose="020B0604020202020204" pitchFamily="34" charset="0"/>
              </a:rPr>
              <a:t>mind. Performing </a:t>
            </a:r>
            <a:r>
              <a:rPr lang="en-US" sz="2400" dirty="0">
                <a:latin typeface="Arial" panose="020B0604020202020204" pitchFamily="34" charset="0"/>
                <a:cs typeface="Arial" panose="020B0604020202020204" pitchFamily="34" charset="0"/>
              </a:rPr>
              <a:t>Surya </a:t>
            </a:r>
            <a:r>
              <a:rPr lang="en-US" sz="2400" dirty="0" err="1">
                <a:latin typeface="Arial" panose="020B0604020202020204" pitchFamily="34" charset="0"/>
                <a:cs typeface="Arial" panose="020B0604020202020204" pitchFamily="34" charset="0"/>
              </a:rPr>
              <a:t>Namaskars</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results </a:t>
            </a:r>
            <a:r>
              <a:rPr lang="en-US" sz="2400" dirty="0">
                <a:latin typeface="Arial" panose="020B0604020202020204" pitchFamily="34" charset="0"/>
                <a:cs typeface="Arial" panose="020B0604020202020204" pitchFamily="34" charset="0"/>
              </a:rPr>
              <a:t>in numerous benefits to our physical body, mental health and emotional well-being. </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This </a:t>
            </a:r>
            <a:r>
              <a:rPr lang="en-US" sz="2400" dirty="0">
                <a:latin typeface="Arial" panose="020B0604020202020204" pitchFamily="34" charset="0"/>
                <a:cs typeface="Arial" panose="020B0604020202020204" pitchFamily="34" charset="0"/>
              </a:rPr>
              <a:t>comprehensive routine stimulates almost every system in our body especially the cardiovascular, the digestive and the nervous systems and normalizes the activity of the endocrinal glands. It is extremely beneficial for our joints </a:t>
            </a:r>
            <a:r>
              <a:rPr lang="en-US" sz="2400" dirty="0" smtClean="0">
                <a:latin typeface="Arial" panose="020B0604020202020204" pitchFamily="34" charset="0"/>
                <a:cs typeface="Arial" panose="020B0604020202020204" pitchFamily="34" charset="0"/>
              </a:rPr>
              <a:t>&amp; ligaments and improves </a:t>
            </a:r>
            <a:r>
              <a:rPr lang="en-US" sz="2400" dirty="0">
                <a:latin typeface="Arial" panose="020B0604020202020204" pitchFamily="34" charset="0"/>
                <a:cs typeface="Arial" panose="020B0604020202020204" pitchFamily="34" charset="0"/>
              </a:rPr>
              <a:t>the flexibility and posture of our bodies</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marL="0" indent="0">
              <a:buNone/>
            </a:pPr>
            <a:r>
              <a:rPr lang="en-US" sz="2400" dirty="0">
                <a:solidFill>
                  <a:srgbClr val="FF0000"/>
                </a:solidFill>
                <a:latin typeface="Arial" panose="020B0604020202020204" pitchFamily="34" charset="0"/>
                <a:cs typeface="Arial" panose="020B0604020202020204" pitchFamily="34" charset="0"/>
              </a:rPr>
              <a:t>A word of caution: People suffering from back conditions, high blood </a:t>
            </a:r>
            <a:r>
              <a:rPr lang="en-US" sz="2400" dirty="0" smtClean="0">
                <a:solidFill>
                  <a:srgbClr val="FF0000"/>
                </a:solidFill>
                <a:latin typeface="Arial" panose="020B0604020202020204" pitchFamily="34" charset="0"/>
                <a:cs typeface="Arial" panose="020B0604020202020204" pitchFamily="34" charset="0"/>
              </a:rPr>
              <a:t>pressure, hernia and pregnant participants should </a:t>
            </a:r>
            <a:r>
              <a:rPr lang="en-US" sz="2400" dirty="0">
                <a:solidFill>
                  <a:srgbClr val="FF0000"/>
                </a:solidFill>
                <a:latin typeface="Arial" panose="020B0604020202020204" pitchFamily="34" charset="0"/>
                <a:cs typeface="Arial" panose="020B0604020202020204" pitchFamily="34" charset="0"/>
              </a:rPr>
              <a:t>seek proper advice before commencing Surya </a:t>
            </a:r>
            <a:r>
              <a:rPr lang="en-US" sz="2400" dirty="0" err="1">
                <a:solidFill>
                  <a:srgbClr val="FF0000"/>
                </a:solidFill>
                <a:latin typeface="Arial" panose="020B0604020202020204" pitchFamily="34" charset="0"/>
                <a:cs typeface="Arial" panose="020B0604020202020204" pitchFamily="34" charset="0"/>
              </a:rPr>
              <a:t>Namaskar</a:t>
            </a:r>
            <a:r>
              <a:rPr lang="en-US" sz="2400" dirty="0" smtClean="0">
                <a:solidFill>
                  <a:srgbClr val="FF0000"/>
                </a:solidFill>
                <a:latin typeface="Arial" panose="020B0604020202020204" pitchFamily="34" charset="0"/>
                <a:cs typeface="Arial" panose="020B0604020202020204" pitchFamily="34" charset="0"/>
              </a:rPr>
              <a:t>. If you feel dizzy or uncomfortable, please stop the practice.</a:t>
            </a:r>
            <a:endParaRPr lang="en-US" sz="2400" dirty="0">
              <a:solidFill>
                <a:srgbClr val="FF0000"/>
              </a:solidFill>
              <a:latin typeface="Arial" panose="020B0604020202020204" pitchFamily="34" charset="0"/>
              <a:cs typeface="Arial" panose="020B0604020202020204" pitchFamily="34" charset="0"/>
            </a:endParaRPr>
          </a:p>
          <a:p>
            <a:pPr marL="0" indent="0">
              <a:buNone/>
            </a:pPr>
            <a:endParaRPr lang="en-US" dirty="0"/>
          </a:p>
        </p:txBody>
      </p:sp>
      <p:sp>
        <p:nvSpPr>
          <p:cNvPr id="4" name="Footer Placeholder 1"/>
          <p:cNvSpPr>
            <a:spLocks noGrp="1"/>
          </p:cNvSpPr>
          <p:nvPr>
            <p:ph type="ftr" sz="quarter" idx="11"/>
          </p:nvPr>
        </p:nvSpPr>
        <p:spPr/>
        <p:txBody>
          <a:bodyPr/>
          <a:lstStyle/>
          <a:p>
            <a:pPr>
              <a:defRPr/>
            </a:pPr>
            <a:r>
              <a:rPr lang="en-US" altLang="en-US" dirty="0" smtClean="0"/>
              <a:t>www.hssus.org/sny</a:t>
            </a:r>
            <a:endParaRPr lang="en-US" altLang="en-US" dirty="0"/>
          </a:p>
        </p:txBody>
      </p:sp>
      <p:pic>
        <p:nvPicPr>
          <p:cNvPr id="5" name="Picture 15" descr="M-SANGH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8450" y="123825"/>
            <a:ext cx="16192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CBF70711-A674-4375-B3BA-23AE6AACC0C5}" type="slidenum">
              <a:rPr lang="en-US" smtClean="0"/>
              <a:t>4</a:t>
            </a:fld>
            <a:endParaRPr lang="en-US"/>
          </a:p>
        </p:txBody>
      </p:sp>
    </p:spTree>
    <p:extLst>
      <p:ext uri="{BB962C8B-B14F-4D97-AF65-F5344CB8AC3E}">
        <p14:creationId xmlns:p14="http://schemas.microsoft.com/office/powerpoint/2010/main" val="3890769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latin typeface="Arial" panose="020B0604020202020204" pitchFamily="34" charset="0"/>
                <a:cs typeface="Arial" panose="020B0604020202020204" pitchFamily="34" charset="0"/>
              </a:rPr>
              <a:t>13 </a:t>
            </a:r>
            <a:r>
              <a:rPr lang="en-GB" altLang="en-US" dirty="0" smtClean="0">
                <a:latin typeface="Arial" panose="020B0604020202020204" pitchFamily="34" charset="0"/>
                <a:cs typeface="Arial" panose="020B0604020202020204" pitchFamily="34" charset="0"/>
              </a:rPr>
              <a:t>Mantras</a:t>
            </a:r>
            <a:endParaRPr lang="en-US" dirty="0">
              <a:latin typeface="Arial" panose="020B0604020202020204" pitchFamily="34" charset="0"/>
              <a:cs typeface="Arial" panose="020B0604020202020204" pitchFamily="34" charset="0"/>
            </a:endParaRPr>
          </a:p>
        </p:txBody>
      </p:sp>
      <p:sp>
        <p:nvSpPr>
          <p:cNvPr id="4" name="Footer Placeholder 1"/>
          <p:cNvSpPr>
            <a:spLocks noGrp="1"/>
          </p:cNvSpPr>
          <p:nvPr>
            <p:ph type="ftr" sz="quarter" idx="11"/>
          </p:nvPr>
        </p:nvSpPr>
        <p:spPr/>
        <p:txBody>
          <a:bodyPr/>
          <a:lstStyle/>
          <a:p>
            <a:pPr>
              <a:defRPr/>
            </a:pPr>
            <a:r>
              <a:rPr lang="en-US" altLang="en-US" dirty="0" smtClean="0"/>
              <a:t>www.hssus.org/sny</a:t>
            </a:r>
            <a:endParaRPr lang="en-US" altLang="en-US" dirty="0"/>
          </a:p>
        </p:txBody>
      </p:sp>
      <p:sp>
        <p:nvSpPr>
          <p:cNvPr id="3" name="Rectangle 2"/>
          <p:cNvSpPr/>
          <p:nvPr/>
        </p:nvSpPr>
        <p:spPr>
          <a:xfrm>
            <a:off x="904875" y="1837080"/>
            <a:ext cx="10448925" cy="3478645"/>
          </a:xfrm>
          <a:prstGeom prst="rect">
            <a:avLst/>
          </a:prstGeom>
        </p:spPr>
        <p:txBody>
          <a:bodyPr wrap="square">
            <a:spAutoFit/>
          </a:bodyPr>
          <a:lstStyle/>
          <a:p>
            <a:pPr>
              <a:lnSpc>
                <a:spcPct val="90000"/>
              </a:lnSpc>
            </a:pPr>
            <a:endParaRPr lang="en-GB" altLang="en-US" sz="1050" dirty="0" smtClean="0"/>
          </a:p>
          <a:p>
            <a:pPr>
              <a:lnSpc>
                <a:spcPct val="90000"/>
              </a:lnSpc>
            </a:pPr>
            <a:r>
              <a:rPr lang="en-US" altLang="en-US" dirty="0" smtClean="0">
                <a:solidFill>
                  <a:schemeClr val="accent2"/>
                </a:solidFill>
                <a:latin typeface="Arial" panose="020B0604020202020204" pitchFamily="34" charset="0"/>
                <a:cs typeface="Arial" panose="020B0604020202020204" pitchFamily="34" charset="0"/>
                <a:sym typeface="Wingdings" panose="05000000000000000000" pitchFamily="2" charset="2"/>
              </a:rPr>
              <a:t></a:t>
            </a:r>
            <a:r>
              <a:rPr lang="en-US" altLang="en-US" dirty="0" smtClean="0">
                <a:solidFill>
                  <a:schemeClr val="accent2"/>
                </a:solidFill>
                <a:latin typeface="Arial" panose="020B0604020202020204" pitchFamily="34" charset="0"/>
                <a:cs typeface="Arial" panose="020B0604020202020204" pitchFamily="34" charset="0"/>
              </a:rPr>
              <a:t> </a:t>
            </a:r>
            <a:r>
              <a:rPr lang="hi-IN" altLang="en-US" dirty="0">
                <a:solidFill>
                  <a:schemeClr val="accent2"/>
                </a:solidFill>
                <a:latin typeface="Arial" panose="020B0604020202020204" pitchFamily="34" charset="0"/>
                <a:cs typeface="Arial" panose="020B0604020202020204" pitchFamily="34" charset="0"/>
              </a:rPr>
              <a:t>मित्राय नमः </a:t>
            </a:r>
            <a:r>
              <a:rPr lang="en-US" altLang="en-US" dirty="0">
                <a:solidFill>
                  <a:schemeClr val="accent2"/>
                </a:solidFill>
                <a:latin typeface="Arial" panose="020B0604020202020204" pitchFamily="34" charset="0"/>
                <a:cs typeface="Arial" panose="020B0604020202020204" pitchFamily="34" charset="0"/>
              </a:rPr>
              <a:t>	      </a:t>
            </a:r>
            <a:r>
              <a:rPr lang="en-US" altLang="en-US" dirty="0" smtClean="0">
                <a:solidFill>
                  <a:schemeClr val="accent2"/>
                </a:solidFill>
                <a:latin typeface="Arial" panose="020B0604020202020204" pitchFamily="34" charset="0"/>
                <a:cs typeface="Arial" panose="020B0604020202020204" pitchFamily="34" charset="0"/>
              </a:rPr>
              <a:t>		The </a:t>
            </a:r>
            <a:r>
              <a:rPr lang="en-US" altLang="en-US" dirty="0">
                <a:solidFill>
                  <a:schemeClr val="accent2"/>
                </a:solidFill>
                <a:latin typeface="Arial" panose="020B0604020202020204" pitchFamily="34" charset="0"/>
                <a:cs typeface="Arial" panose="020B0604020202020204" pitchFamily="34" charset="0"/>
              </a:rPr>
              <a:t>Friend of All</a:t>
            </a:r>
          </a:p>
          <a:p>
            <a:pPr>
              <a:lnSpc>
                <a:spcPct val="90000"/>
              </a:lnSpc>
            </a:pPr>
            <a:r>
              <a:rPr lang="en-US" altLang="en-US" dirty="0">
                <a:solidFill>
                  <a:schemeClr val="accent2"/>
                </a:solidFill>
                <a:latin typeface="Arial" panose="020B0604020202020204" pitchFamily="34" charset="0"/>
                <a:cs typeface="Arial" panose="020B0604020202020204" pitchFamily="34" charset="0"/>
                <a:sym typeface="Wingdings" panose="05000000000000000000" pitchFamily="2" charset="2"/>
              </a:rPr>
              <a:t></a:t>
            </a:r>
            <a:r>
              <a:rPr lang="en-US" altLang="en-US" dirty="0">
                <a:solidFill>
                  <a:schemeClr val="accent2"/>
                </a:solidFill>
                <a:latin typeface="Arial" panose="020B0604020202020204" pitchFamily="34" charset="0"/>
                <a:cs typeface="Arial" panose="020B0604020202020204" pitchFamily="34" charset="0"/>
              </a:rPr>
              <a:t> </a:t>
            </a:r>
            <a:r>
              <a:rPr lang="hi-IN" altLang="en-US" dirty="0">
                <a:solidFill>
                  <a:schemeClr val="accent2"/>
                </a:solidFill>
                <a:latin typeface="Arial" panose="020B0604020202020204" pitchFamily="34" charset="0"/>
                <a:cs typeface="Arial" panose="020B0604020202020204" pitchFamily="34" charset="0"/>
              </a:rPr>
              <a:t>रवये नमः</a:t>
            </a:r>
            <a:r>
              <a:rPr lang="en-US" altLang="en-US" dirty="0">
                <a:solidFill>
                  <a:schemeClr val="accent2"/>
                </a:solidFill>
                <a:latin typeface="Arial" panose="020B0604020202020204" pitchFamily="34" charset="0"/>
                <a:cs typeface="Arial" panose="020B0604020202020204" pitchFamily="34" charset="0"/>
              </a:rPr>
              <a:t>		      </a:t>
            </a:r>
            <a:r>
              <a:rPr lang="en-US" altLang="en-US" dirty="0" smtClean="0">
                <a:solidFill>
                  <a:schemeClr val="accent2"/>
                </a:solidFill>
                <a:latin typeface="Arial" panose="020B0604020202020204" pitchFamily="34" charset="0"/>
                <a:cs typeface="Arial" panose="020B0604020202020204" pitchFamily="34" charset="0"/>
              </a:rPr>
              <a:t>	The </a:t>
            </a:r>
            <a:r>
              <a:rPr lang="en-US" altLang="en-US" dirty="0">
                <a:solidFill>
                  <a:schemeClr val="accent2"/>
                </a:solidFill>
                <a:latin typeface="Arial" panose="020B0604020202020204" pitchFamily="34" charset="0"/>
                <a:cs typeface="Arial" panose="020B0604020202020204" pitchFamily="34" charset="0"/>
              </a:rPr>
              <a:t>Shining One</a:t>
            </a:r>
          </a:p>
          <a:p>
            <a:pPr>
              <a:lnSpc>
                <a:spcPct val="90000"/>
              </a:lnSpc>
            </a:pPr>
            <a:r>
              <a:rPr lang="en-US" altLang="en-US" dirty="0">
                <a:solidFill>
                  <a:schemeClr val="accent2"/>
                </a:solidFill>
                <a:latin typeface="Arial" panose="020B0604020202020204" pitchFamily="34" charset="0"/>
                <a:cs typeface="Arial" panose="020B0604020202020204" pitchFamily="34" charset="0"/>
                <a:sym typeface="Wingdings" panose="05000000000000000000" pitchFamily="2" charset="2"/>
              </a:rPr>
              <a:t></a:t>
            </a:r>
            <a:r>
              <a:rPr lang="en-US" altLang="en-US" dirty="0">
                <a:solidFill>
                  <a:schemeClr val="accent2"/>
                </a:solidFill>
                <a:latin typeface="Arial" panose="020B0604020202020204" pitchFamily="34" charset="0"/>
                <a:cs typeface="Arial" panose="020B0604020202020204" pitchFamily="34" charset="0"/>
              </a:rPr>
              <a:t> </a:t>
            </a:r>
            <a:r>
              <a:rPr lang="hi-IN" altLang="en-US" dirty="0">
                <a:solidFill>
                  <a:schemeClr val="accent2"/>
                </a:solidFill>
                <a:latin typeface="Arial" panose="020B0604020202020204" pitchFamily="34" charset="0"/>
                <a:cs typeface="Arial" panose="020B0604020202020204" pitchFamily="34" charset="0"/>
              </a:rPr>
              <a:t>सूर्याय नमः </a:t>
            </a:r>
            <a:r>
              <a:rPr lang="en-US" altLang="en-US" dirty="0">
                <a:solidFill>
                  <a:schemeClr val="accent2"/>
                </a:solidFill>
                <a:latin typeface="Arial" panose="020B0604020202020204" pitchFamily="34" charset="0"/>
                <a:cs typeface="Arial" panose="020B0604020202020204" pitchFamily="34" charset="0"/>
              </a:rPr>
              <a:t>	      </a:t>
            </a:r>
            <a:r>
              <a:rPr lang="en-US" altLang="en-US" dirty="0" smtClean="0">
                <a:solidFill>
                  <a:schemeClr val="accent2"/>
                </a:solidFill>
                <a:latin typeface="Arial" panose="020B0604020202020204" pitchFamily="34" charset="0"/>
                <a:cs typeface="Arial" panose="020B0604020202020204" pitchFamily="34" charset="0"/>
              </a:rPr>
              <a:t>		The </a:t>
            </a:r>
            <a:r>
              <a:rPr lang="en-US" altLang="en-US" dirty="0">
                <a:solidFill>
                  <a:schemeClr val="accent2"/>
                </a:solidFill>
                <a:latin typeface="Arial" panose="020B0604020202020204" pitchFamily="34" charset="0"/>
                <a:cs typeface="Arial" panose="020B0604020202020204" pitchFamily="34" charset="0"/>
              </a:rPr>
              <a:t>One who induces Activity</a:t>
            </a:r>
          </a:p>
          <a:p>
            <a:pPr>
              <a:lnSpc>
                <a:spcPct val="90000"/>
              </a:lnSpc>
            </a:pPr>
            <a:r>
              <a:rPr lang="en-US" altLang="en-US" dirty="0">
                <a:solidFill>
                  <a:schemeClr val="accent2"/>
                </a:solidFill>
                <a:latin typeface="Arial" panose="020B0604020202020204" pitchFamily="34" charset="0"/>
                <a:cs typeface="Arial" panose="020B0604020202020204" pitchFamily="34" charset="0"/>
                <a:sym typeface="Wingdings" panose="05000000000000000000" pitchFamily="2" charset="2"/>
              </a:rPr>
              <a:t></a:t>
            </a:r>
            <a:r>
              <a:rPr lang="en-US" altLang="en-US" dirty="0">
                <a:solidFill>
                  <a:schemeClr val="accent2"/>
                </a:solidFill>
                <a:latin typeface="Arial" panose="020B0604020202020204" pitchFamily="34" charset="0"/>
                <a:cs typeface="Arial" panose="020B0604020202020204" pitchFamily="34" charset="0"/>
              </a:rPr>
              <a:t> </a:t>
            </a:r>
            <a:r>
              <a:rPr lang="hi-IN" altLang="en-US" dirty="0">
                <a:solidFill>
                  <a:schemeClr val="accent2"/>
                </a:solidFill>
                <a:latin typeface="Arial" panose="020B0604020202020204" pitchFamily="34" charset="0"/>
                <a:cs typeface="Arial" panose="020B0604020202020204" pitchFamily="34" charset="0"/>
              </a:rPr>
              <a:t>भानवे नमः</a:t>
            </a:r>
            <a:r>
              <a:rPr lang="en-US" altLang="en-US" dirty="0">
                <a:solidFill>
                  <a:schemeClr val="accent2"/>
                </a:solidFill>
                <a:latin typeface="Arial" panose="020B0604020202020204" pitchFamily="34" charset="0"/>
                <a:cs typeface="Arial" panose="020B0604020202020204" pitchFamily="34" charset="0"/>
              </a:rPr>
              <a:t>	      </a:t>
            </a:r>
            <a:r>
              <a:rPr lang="en-US" altLang="en-US" dirty="0" smtClean="0">
                <a:solidFill>
                  <a:schemeClr val="accent2"/>
                </a:solidFill>
                <a:latin typeface="Arial" panose="020B0604020202020204" pitchFamily="34" charset="0"/>
                <a:cs typeface="Arial" panose="020B0604020202020204" pitchFamily="34" charset="0"/>
              </a:rPr>
              <a:t>		The </a:t>
            </a:r>
            <a:r>
              <a:rPr lang="en-US" altLang="en-US" dirty="0">
                <a:solidFill>
                  <a:schemeClr val="accent2"/>
                </a:solidFill>
                <a:latin typeface="Arial" panose="020B0604020202020204" pitchFamily="34" charset="0"/>
                <a:cs typeface="Arial" panose="020B0604020202020204" pitchFamily="34" charset="0"/>
              </a:rPr>
              <a:t>One who Illuminates</a:t>
            </a:r>
          </a:p>
          <a:p>
            <a:pPr>
              <a:lnSpc>
                <a:spcPct val="90000"/>
              </a:lnSpc>
            </a:pPr>
            <a:r>
              <a:rPr lang="en-US" altLang="en-US" dirty="0">
                <a:solidFill>
                  <a:schemeClr val="accent2"/>
                </a:solidFill>
                <a:latin typeface="Arial" panose="020B0604020202020204" pitchFamily="34" charset="0"/>
                <a:cs typeface="Arial" panose="020B0604020202020204" pitchFamily="34" charset="0"/>
                <a:sym typeface="Wingdings" panose="05000000000000000000" pitchFamily="2" charset="2"/>
              </a:rPr>
              <a:t></a:t>
            </a:r>
            <a:r>
              <a:rPr lang="en-US" altLang="en-US" dirty="0">
                <a:solidFill>
                  <a:schemeClr val="accent2"/>
                </a:solidFill>
                <a:latin typeface="Arial" panose="020B0604020202020204" pitchFamily="34" charset="0"/>
                <a:cs typeface="Arial" panose="020B0604020202020204" pitchFamily="34" charset="0"/>
              </a:rPr>
              <a:t> </a:t>
            </a:r>
            <a:r>
              <a:rPr lang="hi-IN" altLang="en-US" dirty="0">
                <a:solidFill>
                  <a:schemeClr val="accent2"/>
                </a:solidFill>
                <a:latin typeface="Arial" panose="020B0604020202020204" pitchFamily="34" charset="0"/>
                <a:cs typeface="Arial" panose="020B0604020202020204" pitchFamily="34" charset="0"/>
              </a:rPr>
              <a:t>खगाय नमः </a:t>
            </a:r>
            <a:r>
              <a:rPr lang="en-US" altLang="en-US" dirty="0" smtClean="0">
                <a:solidFill>
                  <a:schemeClr val="accent2"/>
                </a:solidFill>
                <a:latin typeface="Arial" panose="020B0604020202020204" pitchFamily="34" charset="0"/>
                <a:cs typeface="Arial" panose="020B0604020202020204" pitchFamily="34" charset="0"/>
              </a:rPr>
              <a:t>      			The </a:t>
            </a:r>
            <a:r>
              <a:rPr lang="en-US" altLang="en-US" dirty="0">
                <a:solidFill>
                  <a:schemeClr val="accent2"/>
                </a:solidFill>
                <a:latin typeface="Arial" panose="020B0604020202020204" pitchFamily="34" charset="0"/>
                <a:cs typeface="Arial" panose="020B0604020202020204" pitchFamily="34" charset="0"/>
              </a:rPr>
              <a:t>One who moves quickly in the </a:t>
            </a:r>
            <a:r>
              <a:rPr lang="en-US" altLang="en-US" dirty="0" smtClean="0">
                <a:solidFill>
                  <a:schemeClr val="accent2"/>
                </a:solidFill>
                <a:latin typeface="Arial" panose="020B0604020202020204" pitchFamily="34" charset="0"/>
                <a:cs typeface="Arial" panose="020B0604020202020204" pitchFamily="34" charset="0"/>
              </a:rPr>
              <a:t>Sky</a:t>
            </a:r>
            <a:endParaRPr lang="en-US" altLang="en-US" dirty="0">
              <a:solidFill>
                <a:schemeClr val="accent2"/>
              </a:solidFill>
              <a:latin typeface="Arial" panose="020B0604020202020204" pitchFamily="34" charset="0"/>
              <a:cs typeface="Arial" panose="020B0604020202020204" pitchFamily="34" charset="0"/>
            </a:endParaRPr>
          </a:p>
          <a:p>
            <a:pPr>
              <a:lnSpc>
                <a:spcPct val="90000"/>
              </a:lnSpc>
            </a:pPr>
            <a:r>
              <a:rPr lang="en-US" altLang="en-US" dirty="0">
                <a:solidFill>
                  <a:schemeClr val="accent2"/>
                </a:solidFill>
                <a:latin typeface="Arial" panose="020B0604020202020204" pitchFamily="34" charset="0"/>
                <a:cs typeface="Arial" panose="020B0604020202020204" pitchFamily="34" charset="0"/>
                <a:sym typeface="Wingdings" panose="05000000000000000000" pitchFamily="2" charset="2"/>
              </a:rPr>
              <a:t></a:t>
            </a:r>
            <a:r>
              <a:rPr lang="en-US" altLang="en-US" dirty="0">
                <a:solidFill>
                  <a:schemeClr val="accent2"/>
                </a:solidFill>
                <a:latin typeface="Arial" panose="020B0604020202020204" pitchFamily="34" charset="0"/>
                <a:cs typeface="Arial" panose="020B0604020202020204" pitchFamily="34" charset="0"/>
              </a:rPr>
              <a:t> </a:t>
            </a:r>
            <a:r>
              <a:rPr lang="hi-IN" altLang="en-US" dirty="0">
                <a:solidFill>
                  <a:schemeClr val="accent2"/>
                </a:solidFill>
                <a:latin typeface="Arial" panose="020B0604020202020204" pitchFamily="34" charset="0"/>
                <a:cs typeface="Arial" panose="020B0604020202020204" pitchFamily="34" charset="0"/>
              </a:rPr>
              <a:t>पूष्णे नमः </a:t>
            </a:r>
            <a:r>
              <a:rPr lang="en-US" altLang="en-US" dirty="0">
                <a:solidFill>
                  <a:schemeClr val="accent2"/>
                </a:solidFill>
                <a:latin typeface="Arial" panose="020B0604020202020204" pitchFamily="34" charset="0"/>
                <a:cs typeface="Arial" panose="020B0604020202020204" pitchFamily="34" charset="0"/>
              </a:rPr>
              <a:t>		      </a:t>
            </a:r>
            <a:r>
              <a:rPr lang="en-US" altLang="en-US" dirty="0" smtClean="0">
                <a:solidFill>
                  <a:schemeClr val="accent2"/>
                </a:solidFill>
                <a:latin typeface="Arial" panose="020B0604020202020204" pitchFamily="34" charset="0"/>
                <a:cs typeface="Arial" panose="020B0604020202020204" pitchFamily="34" charset="0"/>
              </a:rPr>
              <a:t>	The </a:t>
            </a:r>
            <a:r>
              <a:rPr lang="en-US" altLang="en-US" dirty="0">
                <a:solidFill>
                  <a:schemeClr val="accent2"/>
                </a:solidFill>
                <a:latin typeface="Arial" panose="020B0604020202020204" pitchFamily="34" charset="0"/>
                <a:cs typeface="Arial" panose="020B0604020202020204" pitchFamily="34" charset="0"/>
              </a:rPr>
              <a:t>Giver of Strength</a:t>
            </a:r>
          </a:p>
          <a:p>
            <a:pPr>
              <a:lnSpc>
                <a:spcPct val="90000"/>
              </a:lnSpc>
            </a:pPr>
            <a:r>
              <a:rPr lang="en-US" altLang="en-US" dirty="0">
                <a:solidFill>
                  <a:schemeClr val="accent2"/>
                </a:solidFill>
                <a:latin typeface="Arial" panose="020B0604020202020204" pitchFamily="34" charset="0"/>
                <a:cs typeface="Arial" panose="020B0604020202020204" pitchFamily="34" charset="0"/>
                <a:sym typeface="Wingdings" panose="05000000000000000000" pitchFamily="2" charset="2"/>
              </a:rPr>
              <a:t></a:t>
            </a:r>
            <a:r>
              <a:rPr lang="en-US" altLang="en-US" dirty="0">
                <a:solidFill>
                  <a:schemeClr val="accent2"/>
                </a:solidFill>
                <a:latin typeface="Arial" panose="020B0604020202020204" pitchFamily="34" charset="0"/>
                <a:cs typeface="Arial" panose="020B0604020202020204" pitchFamily="34" charset="0"/>
              </a:rPr>
              <a:t> </a:t>
            </a:r>
            <a:r>
              <a:rPr lang="hi-IN" altLang="en-US" dirty="0">
                <a:solidFill>
                  <a:schemeClr val="accent2"/>
                </a:solidFill>
                <a:latin typeface="Arial" panose="020B0604020202020204" pitchFamily="34" charset="0"/>
                <a:cs typeface="Arial" panose="020B0604020202020204" pitchFamily="34" charset="0"/>
              </a:rPr>
              <a:t>हिरण्यगर्भाय नमः </a:t>
            </a:r>
            <a:r>
              <a:rPr lang="en-US" altLang="en-US" dirty="0" smtClean="0">
                <a:solidFill>
                  <a:schemeClr val="accent2"/>
                </a:solidFill>
                <a:latin typeface="Arial" panose="020B0604020202020204" pitchFamily="34" charset="0"/>
                <a:cs typeface="Arial" panose="020B0604020202020204" pitchFamily="34" charset="0"/>
              </a:rPr>
              <a:t>			The </a:t>
            </a:r>
            <a:r>
              <a:rPr lang="en-US" altLang="en-US" dirty="0">
                <a:solidFill>
                  <a:schemeClr val="accent2"/>
                </a:solidFill>
                <a:latin typeface="Arial" panose="020B0604020202020204" pitchFamily="34" charset="0"/>
                <a:cs typeface="Arial" panose="020B0604020202020204" pitchFamily="34" charset="0"/>
              </a:rPr>
              <a:t>bright Centre of All Energy</a:t>
            </a:r>
          </a:p>
          <a:p>
            <a:pPr>
              <a:lnSpc>
                <a:spcPct val="90000"/>
              </a:lnSpc>
            </a:pPr>
            <a:r>
              <a:rPr lang="en-US" altLang="en-US" dirty="0">
                <a:solidFill>
                  <a:schemeClr val="accent2"/>
                </a:solidFill>
                <a:latin typeface="Arial" panose="020B0604020202020204" pitchFamily="34" charset="0"/>
                <a:cs typeface="Arial" panose="020B0604020202020204" pitchFamily="34" charset="0"/>
                <a:sym typeface="Wingdings" panose="05000000000000000000" pitchFamily="2" charset="2"/>
              </a:rPr>
              <a:t></a:t>
            </a:r>
            <a:r>
              <a:rPr lang="en-US" altLang="en-US" dirty="0">
                <a:solidFill>
                  <a:schemeClr val="accent2"/>
                </a:solidFill>
                <a:latin typeface="Arial" panose="020B0604020202020204" pitchFamily="34" charset="0"/>
                <a:cs typeface="Arial" panose="020B0604020202020204" pitchFamily="34" charset="0"/>
              </a:rPr>
              <a:t> </a:t>
            </a:r>
            <a:r>
              <a:rPr lang="hi-IN" altLang="en-US" dirty="0">
                <a:solidFill>
                  <a:schemeClr val="accent2"/>
                </a:solidFill>
                <a:latin typeface="Arial" panose="020B0604020202020204" pitchFamily="34" charset="0"/>
                <a:cs typeface="Arial" panose="020B0604020202020204" pitchFamily="34" charset="0"/>
              </a:rPr>
              <a:t>मरीचये नमः </a:t>
            </a:r>
            <a:r>
              <a:rPr lang="en-US" altLang="en-US" dirty="0">
                <a:solidFill>
                  <a:schemeClr val="accent2"/>
                </a:solidFill>
                <a:latin typeface="Arial" panose="020B0604020202020204" pitchFamily="34" charset="0"/>
                <a:cs typeface="Arial" panose="020B0604020202020204" pitchFamily="34" charset="0"/>
              </a:rPr>
              <a:t>	      </a:t>
            </a:r>
            <a:r>
              <a:rPr lang="en-US" altLang="en-US" dirty="0" smtClean="0">
                <a:solidFill>
                  <a:schemeClr val="accent2"/>
                </a:solidFill>
                <a:latin typeface="Arial" panose="020B0604020202020204" pitchFamily="34" charset="0"/>
                <a:cs typeface="Arial" panose="020B0604020202020204" pitchFamily="34" charset="0"/>
              </a:rPr>
              <a:t>		The </a:t>
            </a:r>
            <a:r>
              <a:rPr lang="en-US" altLang="en-US" dirty="0">
                <a:solidFill>
                  <a:schemeClr val="accent2"/>
                </a:solidFill>
                <a:latin typeface="Arial" panose="020B0604020202020204" pitchFamily="34" charset="0"/>
                <a:cs typeface="Arial" panose="020B0604020202020204" pitchFamily="34" charset="0"/>
              </a:rPr>
              <a:t>Lord of Dawn</a:t>
            </a:r>
          </a:p>
          <a:p>
            <a:pPr>
              <a:lnSpc>
                <a:spcPct val="90000"/>
              </a:lnSpc>
            </a:pPr>
            <a:r>
              <a:rPr lang="en-US" altLang="en-US" dirty="0">
                <a:solidFill>
                  <a:schemeClr val="accent2"/>
                </a:solidFill>
                <a:latin typeface="Arial" panose="020B0604020202020204" pitchFamily="34" charset="0"/>
                <a:cs typeface="Arial" panose="020B0604020202020204" pitchFamily="34" charset="0"/>
                <a:sym typeface="Wingdings" panose="05000000000000000000" pitchFamily="2" charset="2"/>
              </a:rPr>
              <a:t></a:t>
            </a:r>
            <a:r>
              <a:rPr lang="en-US" altLang="en-US" dirty="0">
                <a:solidFill>
                  <a:schemeClr val="accent2"/>
                </a:solidFill>
                <a:latin typeface="Arial" panose="020B0604020202020204" pitchFamily="34" charset="0"/>
                <a:cs typeface="Arial" panose="020B0604020202020204" pitchFamily="34" charset="0"/>
              </a:rPr>
              <a:t> </a:t>
            </a:r>
            <a:r>
              <a:rPr lang="hi-IN" altLang="en-US" dirty="0">
                <a:solidFill>
                  <a:schemeClr val="accent2"/>
                </a:solidFill>
                <a:latin typeface="Arial" panose="020B0604020202020204" pitchFamily="34" charset="0"/>
                <a:cs typeface="Arial" panose="020B0604020202020204" pitchFamily="34" charset="0"/>
              </a:rPr>
              <a:t>आदित्याय नमः </a:t>
            </a:r>
            <a:r>
              <a:rPr lang="en-US" altLang="en-US" dirty="0">
                <a:solidFill>
                  <a:schemeClr val="accent2"/>
                </a:solidFill>
                <a:latin typeface="Arial" panose="020B0604020202020204" pitchFamily="34" charset="0"/>
                <a:cs typeface="Arial" panose="020B0604020202020204" pitchFamily="34" charset="0"/>
              </a:rPr>
              <a:t>	      </a:t>
            </a:r>
            <a:r>
              <a:rPr lang="en-US" altLang="en-US" dirty="0" smtClean="0">
                <a:solidFill>
                  <a:schemeClr val="accent2"/>
                </a:solidFill>
                <a:latin typeface="Arial" panose="020B0604020202020204" pitchFamily="34" charset="0"/>
                <a:cs typeface="Arial" panose="020B0604020202020204" pitchFamily="34" charset="0"/>
              </a:rPr>
              <a:t>		The </a:t>
            </a:r>
            <a:r>
              <a:rPr lang="en-US" altLang="en-US" dirty="0">
                <a:solidFill>
                  <a:schemeClr val="accent2"/>
                </a:solidFill>
                <a:latin typeface="Arial" panose="020B0604020202020204" pitchFamily="34" charset="0"/>
                <a:cs typeface="Arial" panose="020B0604020202020204" pitchFamily="34" charset="0"/>
              </a:rPr>
              <a:t>Son of Aditi</a:t>
            </a:r>
          </a:p>
          <a:p>
            <a:pPr>
              <a:lnSpc>
                <a:spcPct val="90000"/>
              </a:lnSpc>
            </a:pPr>
            <a:r>
              <a:rPr lang="en-US" altLang="en-US" dirty="0">
                <a:solidFill>
                  <a:schemeClr val="accent2"/>
                </a:solidFill>
                <a:latin typeface="Arial" panose="020B0604020202020204" pitchFamily="34" charset="0"/>
                <a:cs typeface="Arial" panose="020B0604020202020204" pitchFamily="34" charset="0"/>
                <a:sym typeface="Wingdings" panose="05000000000000000000" pitchFamily="2" charset="2"/>
              </a:rPr>
              <a:t></a:t>
            </a:r>
            <a:r>
              <a:rPr lang="en-US" altLang="en-US" dirty="0">
                <a:solidFill>
                  <a:schemeClr val="accent2"/>
                </a:solidFill>
                <a:latin typeface="Arial" panose="020B0604020202020204" pitchFamily="34" charset="0"/>
                <a:cs typeface="Arial" panose="020B0604020202020204" pitchFamily="34" charset="0"/>
              </a:rPr>
              <a:t> </a:t>
            </a:r>
            <a:r>
              <a:rPr lang="hi-IN" altLang="en-US" dirty="0">
                <a:solidFill>
                  <a:schemeClr val="accent2"/>
                </a:solidFill>
                <a:latin typeface="Arial" panose="020B0604020202020204" pitchFamily="34" charset="0"/>
                <a:cs typeface="Arial" panose="020B0604020202020204" pitchFamily="34" charset="0"/>
              </a:rPr>
              <a:t>सवित्रे नमः </a:t>
            </a:r>
            <a:r>
              <a:rPr lang="en-US" altLang="en-US" dirty="0">
                <a:solidFill>
                  <a:schemeClr val="accent2"/>
                </a:solidFill>
                <a:latin typeface="Arial" panose="020B0604020202020204" pitchFamily="34" charset="0"/>
                <a:cs typeface="Arial" panose="020B0604020202020204" pitchFamily="34" charset="0"/>
              </a:rPr>
              <a:t>	      </a:t>
            </a:r>
            <a:r>
              <a:rPr lang="en-US" altLang="en-US" dirty="0" smtClean="0">
                <a:solidFill>
                  <a:schemeClr val="accent2"/>
                </a:solidFill>
                <a:latin typeface="Arial" panose="020B0604020202020204" pitchFamily="34" charset="0"/>
                <a:cs typeface="Arial" panose="020B0604020202020204" pitchFamily="34" charset="0"/>
              </a:rPr>
              <a:t>		The </a:t>
            </a:r>
            <a:r>
              <a:rPr lang="en-US" altLang="en-US" dirty="0">
                <a:solidFill>
                  <a:schemeClr val="accent2"/>
                </a:solidFill>
                <a:latin typeface="Arial" panose="020B0604020202020204" pitchFamily="34" charset="0"/>
                <a:cs typeface="Arial" panose="020B0604020202020204" pitchFamily="34" charset="0"/>
              </a:rPr>
              <a:t>Benevolent </a:t>
            </a:r>
            <a:r>
              <a:rPr lang="en-US" altLang="en-US" dirty="0" smtClean="0">
                <a:solidFill>
                  <a:schemeClr val="accent2"/>
                </a:solidFill>
                <a:latin typeface="Arial" panose="020B0604020202020204" pitchFamily="34" charset="0"/>
                <a:cs typeface="Arial" panose="020B0604020202020204" pitchFamily="34" charset="0"/>
              </a:rPr>
              <a:t>One</a:t>
            </a:r>
            <a:endParaRPr lang="en-US" altLang="en-US" dirty="0">
              <a:solidFill>
                <a:schemeClr val="accent2"/>
              </a:solidFill>
              <a:latin typeface="Arial" panose="020B0604020202020204" pitchFamily="34" charset="0"/>
              <a:cs typeface="Arial" panose="020B0604020202020204" pitchFamily="34" charset="0"/>
            </a:endParaRPr>
          </a:p>
          <a:p>
            <a:pPr>
              <a:lnSpc>
                <a:spcPct val="90000"/>
              </a:lnSpc>
            </a:pPr>
            <a:r>
              <a:rPr lang="en-US" altLang="en-US" dirty="0">
                <a:solidFill>
                  <a:schemeClr val="accent2"/>
                </a:solidFill>
                <a:latin typeface="Arial" panose="020B0604020202020204" pitchFamily="34" charset="0"/>
                <a:cs typeface="Arial" panose="020B0604020202020204" pitchFamily="34" charset="0"/>
                <a:sym typeface="Wingdings" panose="05000000000000000000" pitchFamily="2" charset="2"/>
              </a:rPr>
              <a:t></a:t>
            </a:r>
            <a:r>
              <a:rPr lang="en-US" altLang="en-US" dirty="0">
                <a:solidFill>
                  <a:schemeClr val="accent2"/>
                </a:solidFill>
                <a:latin typeface="Arial" panose="020B0604020202020204" pitchFamily="34" charset="0"/>
                <a:cs typeface="Arial" panose="020B0604020202020204" pitchFamily="34" charset="0"/>
              </a:rPr>
              <a:t> </a:t>
            </a:r>
            <a:r>
              <a:rPr lang="hi-IN" altLang="en-US" dirty="0">
                <a:solidFill>
                  <a:schemeClr val="accent2"/>
                </a:solidFill>
                <a:latin typeface="Arial" panose="020B0604020202020204" pitchFamily="34" charset="0"/>
                <a:cs typeface="Arial" panose="020B0604020202020204" pitchFamily="34" charset="0"/>
              </a:rPr>
              <a:t>अर्काय नमः </a:t>
            </a:r>
            <a:r>
              <a:rPr lang="en-US" altLang="en-US" dirty="0">
                <a:solidFill>
                  <a:schemeClr val="accent2"/>
                </a:solidFill>
                <a:latin typeface="Arial" panose="020B0604020202020204" pitchFamily="34" charset="0"/>
                <a:cs typeface="Arial" panose="020B0604020202020204" pitchFamily="34" charset="0"/>
              </a:rPr>
              <a:t>	      </a:t>
            </a:r>
            <a:r>
              <a:rPr lang="en-US" altLang="en-US" dirty="0" smtClean="0">
                <a:solidFill>
                  <a:schemeClr val="accent2"/>
                </a:solidFill>
                <a:latin typeface="Arial" panose="020B0604020202020204" pitchFamily="34" charset="0"/>
                <a:cs typeface="Arial" panose="020B0604020202020204" pitchFamily="34" charset="0"/>
              </a:rPr>
              <a:t>		The </a:t>
            </a:r>
            <a:r>
              <a:rPr lang="en-US" altLang="en-US" dirty="0">
                <a:solidFill>
                  <a:schemeClr val="accent2"/>
                </a:solidFill>
                <a:latin typeface="Arial" panose="020B0604020202020204" pitchFamily="34" charset="0"/>
                <a:cs typeface="Arial" panose="020B0604020202020204" pitchFamily="34" charset="0"/>
              </a:rPr>
              <a:t>One who is fit to be Praised</a:t>
            </a:r>
          </a:p>
          <a:p>
            <a:pPr>
              <a:lnSpc>
                <a:spcPct val="90000"/>
              </a:lnSpc>
            </a:pPr>
            <a:r>
              <a:rPr lang="en-US" altLang="en-US" dirty="0">
                <a:solidFill>
                  <a:schemeClr val="accent2"/>
                </a:solidFill>
                <a:latin typeface="Arial" panose="020B0604020202020204" pitchFamily="34" charset="0"/>
                <a:cs typeface="Arial" panose="020B0604020202020204" pitchFamily="34" charset="0"/>
                <a:sym typeface="Wingdings" panose="05000000000000000000" pitchFamily="2" charset="2"/>
              </a:rPr>
              <a:t></a:t>
            </a:r>
            <a:r>
              <a:rPr lang="en-US" altLang="en-US" dirty="0">
                <a:solidFill>
                  <a:schemeClr val="accent2"/>
                </a:solidFill>
                <a:latin typeface="Arial" panose="020B0604020202020204" pitchFamily="34" charset="0"/>
                <a:cs typeface="Arial" panose="020B0604020202020204" pitchFamily="34" charset="0"/>
              </a:rPr>
              <a:t> </a:t>
            </a:r>
            <a:r>
              <a:rPr lang="hi-IN" altLang="en-US" dirty="0">
                <a:solidFill>
                  <a:schemeClr val="accent2"/>
                </a:solidFill>
                <a:latin typeface="Arial" panose="020B0604020202020204" pitchFamily="34" charset="0"/>
                <a:cs typeface="Arial" panose="020B0604020202020204" pitchFamily="34" charset="0"/>
              </a:rPr>
              <a:t>भास्कराय नमः </a:t>
            </a:r>
            <a:r>
              <a:rPr lang="en-US" altLang="en-US" dirty="0">
                <a:solidFill>
                  <a:schemeClr val="accent2"/>
                </a:solidFill>
                <a:latin typeface="Arial" panose="020B0604020202020204" pitchFamily="34" charset="0"/>
                <a:cs typeface="Arial" panose="020B0604020202020204" pitchFamily="34" charset="0"/>
              </a:rPr>
              <a:t>	      </a:t>
            </a:r>
            <a:r>
              <a:rPr lang="en-US" altLang="en-US" dirty="0" smtClean="0">
                <a:solidFill>
                  <a:schemeClr val="accent2"/>
                </a:solidFill>
                <a:latin typeface="Arial" panose="020B0604020202020204" pitchFamily="34" charset="0"/>
                <a:cs typeface="Arial" panose="020B0604020202020204" pitchFamily="34" charset="0"/>
              </a:rPr>
              <a:t>		The </a:t>
            </a:r>
            <a:r>
              <a:rPr lang="en-US" altLang="en-US" dirty="0">
                <a:solidFill>
                  <a:schemeClr val="accent2"/>
                </a:solidFill>
                <a:latin typeface="Arial" panose="020B0604020202020204" pitchFamily="34" charset="0"/>
                <a:cs typeface="Arial" panose="020B0604020202020204" pitchFamily="34" charset="0"/>
              </a:rPr>
              <a:t>One who leads to </a:t>
            </a:r>
            <a:r>
              <a:rPr lang="en-US" altLang="en-US" dirty="0" smtClean="0">
                <a:solidFill>
                  <a:schemeClr val="accent2"/>
                </a:solidFill>
                <a:latin typeface="Arial" panose="020B0604020202020204" pitchFamily="34" charset="0"/>
                <a:cs typeface="Arial" panose="020B0604020202020204" pitchFamily="34" charset="0"/>
              </a:rPr>
              <a:t>Enlightenment</a:t>
            </a:r>
            <a:endParaRPr lang="en-US" altLang="en-US" dirty="0">
              <a:solidFill>
                <a:schemeClr val="accent2"/>
              </a:solidFill>
              <a:latin typeface="Arial" panose="020B0604020202020204" pitchFamily="34" charset="0"/>
              <a:cs typeface="Arial" panose="020B0604020202020204" pitchFamily="34" charset="0"/>
            </a:endParaRPr>
          </a:p>
          <a:p>
            <a:pPr>
              <a:lnSpc>
                <a:spcPct val="90000"/>
              </a:lnSpc>
            </a:pPr>
            <a:r>
              <a:rPr lang="en-US" altLang="en-US" dirty="0">
                <a:solidFill>
                  <a:schemeClr val="accent2"/>
                </a:solidFill>
                <a:latin typeface="Arial" panose="020B0604020202020204" pitchFamily="34" charset="0"/>
                <a:cs typeface="Arial" panose="020B0604020202020204" pitchFamily="34" charset="0"/>
                <a:sym typeface="Wingdings" panose="05000000000000000000" pitchFamily="2" charset="2"/>
              </a:rPr>
              <a:t></a:t>
            </a:r>
            <a:r>
              <a:rPr lang="en-US" altLang="en-US" dirty="0">
                <a:solidFill>
                  <a:schemeClr val="accent2"/>
                </a:solidFill>
                <a:latin typeface="Arial" panose="020B0604020202020204" pitchFamily="34" charset="0"/>
                <a:cs typeface="Arial" panose="020B0604020202020204" pitchFamily="34" charset="0"/>
              </a:rPr>
              <a:t> </a:t>
            </a:r>
            <a:r>
              <a:rPr lang="hi-IN" altLang="en-US" dirty="0">
                <a:solidFill>
                  <a:schemeClr val="accent2"/>
                </a:solidFill>
                <a:latin typeface="Arial" panose="020B0604020202020204" pitchFamily="34" charset="0"/>
                <a:cs typeface="Arial" panose="020B0604020202020204" pitchFamily="34" charset="0"/>
              </a:rPr>
              <a:t>श्री सवितृसूर्यनारायणाय नमः</a:t>
            </a:r>
            <a:r>
              <a:rPr lang="en-US" altLang="en-US" dirty="0" smtClean="0">
                <a:solidFill>
                  <a:schemeClr val="accent2"/>
                </a:solidFill>
                <a:latin typeface="Arial" panose="020B0604020202020204" pitchFamily="34" charset="0"/>
                <a:cs typeface="Arial" panose="020B0604020202020204" pitchFamily="34" charset="0"/>
              </a:rPr>
              <a:t>    	The </a:t>
            </a:r>
            <a:r>
              <a:rPr lang="en-US" altLang="en-US" dirty="0">
                <a:solidFill>
                  <a:schemeClr val="accent2"/>
                </a:solidFill>
                <a:latin typeface="Arial" panose="020B0604020202020204" pitchFamily="34" charset="0"/>
                <a:cs typeface="Arial" panose="020B0604020202020204" pitchFamily="34" charset="0"/>
              </a:rPr>
              <a:t>Surya (Sun)</a:t>
            </a:r>
            <a:endParaRPr lang="en-US" dirty="0">
              <a:solidFill>
                <a:schemeClr val="accent2"/>
              </a:solidFill>
              <a:latin typeface="Arial" panose="020B0604020202020204" pitchFamily="34" charset="0"/>
              <a:cs typeface="Arial" panose="020B0604020202020204" pitchFamily="34" charset="0"/>
            </a:endParaRPr>
          </a:p>
        </p:txBody>
      </p:sp>
      <p:pic>
        <p:nvPicPr>
          <p:cNvPr id="5" name="Picture 15" descr="M-SANGH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3200" y="47625"/>
            <a:ext cx="16192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CBF70711-A674-4375-B3BA-23AE6AACC0C5}" type="slidenum">
              <a:rPr lang="en-US" smtClean="0"/>
              <a:t>5</a:t>
            </a:fld>
            <a:endParaRPr lang="en-US"/>
          </a:p>
        </p:txBody>
      </p:sp>
    </p:spTree>
    <p:extLst>
      <p:ext uri="{BB962C8B-B14F-4D97-AF65-F5344CB8AC3E}">
        <p14:creationId xmlns:p14="http://schemas.microsoft.com/office/powerpoint/2010/main" val="337287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1"/>
          </p:nvPr>
        </p:nvSpPr>
        <p:spPr/>
        <p:txBody>
          <a:bodyPr/>
          <a:lstStyle/>
          <a:p>
            <a:pPr>
              <a:defRPr/>
            </a:pPr>
            <a:r>
              <a:rPr lang="en-US" altLang="en-US" dirty="0" smtClean="0"/>
              <a:t>www.hssus.org/sny</a:t>
            </a:r>
            <a:endParaRPr lang="en-US" altLang="en-US" dirty="0"/>
          </a:p>
        </p:txBody>
      </p:sp>
      <p:sp>
        <p:nvSpPr>
          <p:cNvPr id="3" name="Rectangle 2"/>
          <p:cNvSpPr/>
          <p:nvPr/>
        </p:nvSpPr>
        <p:spPr>
          <a:xfrm>
            <a:off x="904875" y="1837080"/>
            <a:ext cx="10448925" cy="923330"/>
          </a:xfrm>
          <a:prstGeom prst="rect">
            <a:avLst/>
          </a:prstGeom>
        </p:spPr>
        <p:txBody>
          <a:bodyPr wrap="square">
            <a:spAutoFit/>
          </a:bodyPr>
          <a:lstStyle/>
          <a:p>
            <a:pPr algn="ctr">
              <a:lnSpc>
                <a:spcPct val="90000"/>
              </a:lnSpc>
            </a:pPr>
            <a:r>
              <a:rPr lang="en-US" sz="6000" dirty="0" smtClean="0">
                <a:solidFill>
                  <a:schemeClr val="accent2"/>
                </a:solidFill>
                <a:latin typeface="Arial" panose="020B0604020202020204" pitchFamily="34" charset="0"/>
                <a:cs typeface="Arial" panose="020B0604020202020204" pitchFamily="34" charset="0"/>
              </a:rPr>
              <a:t>Warm ups</a:t>
            </a:r>
            <a:endParaRPr lang="en-US" sz="6000" dirty="0">
              <a:solidFill>
                <a:schemeClr val="accent2"/>
              </a:solidFill>
              <a:latin typeface="Arial" panose="020B0604020202020204" pitchFamily="34" charset="0"/>
              <a:cs typeface="Arial" panose="020B0604020202020204" pitchFamily="34" charset="0"/>
            </a:endParaRPr>
          </a:p>
        </p:txBody>
      </p:sp>
      <p:pic>
        <p:nvPicPr>
          <p:cNvPr id="5" name="Picture 15" descr="M-SANGH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3200" y="47625"/>
            <a:ext cx="16192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CBF70711-A674-4375-B3BA-23AE6AACC0C5}" type="slidenum">
              <a:rPr lang="en-US" smtClean="0"/>
              <a:t>6</a:t>
            </a:fld>
            <a:endParaRPr lang="en-US"/>
          </a:p>
        </p:txBody>
      </p:sp>
    </p:spTree>
    <p:extLst>
      <p:ext uri="{BB962C8B-B14F-4D97-AF65-F5344CB8AC3E}">
        <p14:creationId xmlns:p14="http://schemas.microsoft.com/office/powerpoint/2010/main" val="3157381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Beginning Shloka</a:t>
            </a:r>
            <a:endParaRPr lang="en-US" dirty="0"/>
          </a:p>
        </p:txBody>
      </p:sp>
      <p:sp>
        <p:nvSpPr>
          <p:cNvPr id="4" name="Rectangle 4"/>
          <p:cNvSpPr>
            <a:spLocks noGrp="1" noChangeArrowheads="1"/>
          </p:cNvSpPr>
          <p:nvPr>
            <p:ph idx="1"/>
          </p:nvPr>
        </p:nvSpPr>
        <p:spPr>
          <a:xfrm>
            <a:off x="838200" y="1690687"/>
            <a:ext cx="10515600" cy="4486275"/>
          </a:xfrm>
        </p:spPr>
        <p:txBody>
          <a:bodyPr>
            <a:normAutofit/>
          </a:bodyPr>
          <a:lstStyle/>
          <a:p>
            <a:pPr algn="ctr">
              <a:lnSpc>
                <a:spcPct val="80000"/>
              </a:lnSpc>
              <a:buNone/>
            </a:pPr>
            <a:endParaRPr lang="en-US" b="1" dirty="0" smtClean="0">
              <a:solidFill>
                <a:srgbClr val="FF0000"/>
              </a:solidFill>
            </a:endParaRPr>
          </a:p>
          <a:p>
            <a:pPr algn="ctr">
              <a:lnSpc>
                <a:spcPct val="80000"/>
              </a:lnSpc>
              <a:buNone/>
            </a:pPr>
            <a:r>
              <a:rPr lang="en-US" b="1" dirty="0" smtClean="0">
                <a:solidFill>
                  <a:schemeClr val="accent2"/>
                </a:solidFill>
              </a:rPr>
              <a:t>ॐ </a:t>
            </a:r>
            <a:r>
              <a:rPr lang="en-US" b="1" dirty="0" err="1">
                <a:solidFill>
                  <a:schemeClr val="accent2"/>
                </a:solidFill>
              </a:rPr>
              <a:t>ध्यये</a:t>
            </a:r>
            <a:r>
              <a:rPr lang="en-US" b="1" dirty="0">
                <a:solidFill>
                  <a:schemeClr val="accent2"/>
                </a:solidFill>
              </a:rPr>
              <a:t> </a:t>
            </a:r>
            <a:r>
              <a:rPr lang="en-US" b="1" dirty="0" err="1">
                <a:solidFill>
                  <a:schemeClr val="accent2"/>
                </a:solidFill>
              </a:rPr>
              <a:t>सदा</a:t>
            </a:r>
            <a:r>
              <a:rPr lang="en-US" b="1" dirty="0">
                <a:solidFill>
                  <a:schemeClr val="accent2"/>
                </a:solidFill>
              </a:rPr>
              <a:t> </a:t>
            </a:r>
            <a:r>
              <a:rPr lang="en-US" b="1" dirty="0" err="1">
                <a:solidFill>
                  <a:schemeClr val="accent2"/>
                </a:solidFill>
              </a:rPr>
              <a:t>सवित्र</a:t>
            </a:r>
            <a:r>
              <a:rPr lang="en-US" b="1" dirty="0">
                <a:solidFill>
                  <a:schemeClr val="accent2"/>
                </a:solidFill>
              </a:rPr>
              <a:t> </a:t>
            </a:r>
            <a:r>
              <a:rPr lang="en-US" b="1" dirty="0" err="1">
                <a:solidFill>
                  <a:schemeClr val="accent2"/>
                </a:solidFill>
              </a:rPr>
              <a:t>मंडल</a:t>
            </a:r>
            <a:r>
              <a:rPr lang="en-US" b="1" dirty="0">
                <a:solidFill>
                  <a:schemeClr val="accent2"/>
                </a:solidFill>
              </a:rPr>
              <a:t> </a:t>
            </a:r>
            <a:r>
              <a:rPr lang="en-US" b="1" dirty="0" err="1">
                <a:solidFill>
                  <a:schemeClr val="accent2"/>
                </a:solidFill>
              </a:rPr>
              <a:t>मध्यवर्ती</a:t>
            </a:r>
            <a:r>
              <a:rPr lang="en-US" b="1" dirty="0">
                <a:solidFill>
                  <a:schemeClr val="accent2"/>
                </a:solidFill>
              </a:rPr>
              <a:t>। </a:t>
            </a:r>
            <a:endParaRPr lang="en-US" b="1" dirty="0" smtClean="0">
              <a:solidFill>
                <a:schemeClr val="accent2"/>
              </a:solidFill>
            </a:endParaRPr>
          </a:p>
          <a:p>
            <a:pPr algn="ctr">
              <a:lnSpc>
                <a:spcPct val="80000"/>
              </a:lnSpc>
              <a:buNone/>
            </a:pPr>
            <a:r>
              <a:rPr lang="en-US" b="1" dirty="0" err="1" smtClean="0">
                <a:solidFill>
                  <a:schemeClr val="accent2"/>
                </a:solidFill>
              </a:rPr>
              <a:t>नारायण</a:t>
            </a:r>
            <a:r>
              <a:rPr lang="en-US" b="1" dirty="0" smtClean="0">
                <a:solidFill>
                  <a:schemeClr val="accent2"/>
                </a:solidFill>
              </a:rPr>
              <a:t> </a:t>
            </a:r>
            <a:r>
              <a:rPr lang="en-US" b="1" dirty="0" err="1">
                <a:solidFill>
                  <a:schemeClr val="accent2"/>
                </a:solidFill>
              </a:rPr>
              <a:t>सरसिजसनसन्निविष्टः</a:t>
            </a:r>
            <a:r>
              <a:rPr lang="en-US" b="1" dirty="0">
                <a:solidFill>
                  <a:schemeClr val="accent2"/>
                </a:solidFill>
              </a:rPr>
              <a:t> </a:t>
            </a:r>
            <a:endParaRPr lang="en-US" b="1" dirty="0" smtClean="0">
              <a:solidFill>
                <a:schemeClr val="accent2"/>
              </a:solidFill>
            </a:endParaRPr>
          </a:p>
          <a:p>
            <a:pPr algn="ctr">
              <a:lnSpc>
                <a:spcPct val="80000"/>
              </a:lnSpc>
              <a:buNone/>
            </a:pPr>
            <a:r>
              <a:rPr lang="en-US" b="1" dirty="0" err="1" smtClean="0">
                <a:solidFill>
                  <a:schemeClr val="accent2"/>
                </a:solidFill>
              </a:rPr>
              <a:t>केयूरवन</a:t>
            </a:r>
            <a:r>
              <a:rPr lang="en-US" b="1" dirty="0" smtClean="0">
                <a:solidFill>
                  <a:schemeClr val="accent2"/>
                </a:solidFill>
              </a:rPr>
              <a:t> </a:t>
            </a:r>
            <a:r>
              <a:rPr lang="en-US" b="1" dirty="0" err="1" smtClean="0">
                <a:solidFill>
                  <a:schemeClr val="accent2"/>
                </a:solidFill>
              </a:rPr>
              <a:t>मकरकुण्डलवान</a:t>
            </a:r>
            <a:r>
              <a:rPr lang="en-US" b="1" dirty="0" smtClean="0">
                <a:solidFill>
                  <a:schemeClr val="accent2"/>
                </a:solidFill>
              </a:rPr>
              <a:t> </a:t>
            </a:r>
            <a:r>
              <a:rPr lang="en-US" b="1" dirty="0" err="1" smtClean="0">
                <a:solidFill>
                  <a:schemeClr val="accent2"/>
                </a:solidFill>
              </a:rPr>
              <a:t>किरीटी</a:t>
            </a:r>
            <a:r>
              <a:rPr lang="en-US" b="1" dirty="0" smtClean="0">
                <a:solidFill>
                  <a:schemeClr val="accent2"/>
                </a:solidFill>
              </a:rPr>
              <a:t>। </a:t>
            </a:r>
          </a:p>
          <a:p>
            <a:pPr algn="ctr">
              <a:lnSpc>
                <a:spcPct val="80000"/>
              </a:lnSpc>
              <a:buNone/>
            </a:pPr>
            <a:r>
              <a:rPr lang="en-US" b="1" dirty="0" err="1" smtClean="0">
                <a:solidFill>
                  <a:schemeClr val="accent2"/>
                </a:solidFill>
              </a:rPr>
              <a:t>हारी</a:t>
            </a:r>
            <a:r>
              <a:rPr lang="en-US" b="1" dirty="0" smtClean="0">
                <a:solidFill>
                  <a:schemeClr val="accent2"/>
                </a:solidFill>
              </a:rPr>
              <a:t> </a:t>
            </a:r>
            <a:r>
              <a:rPr lang="en-US" b="1" dirty="0" err="1" smtClean="0">
                <a:solidFill>
                  <a:schemeClr val="accent2"/>
                </a:solidFill>
              </a:rPr>
              <a:t>हिरण्मय</a:t>
            </a:r>
            <a:r>
              <a:rPr lang="en-US" b="1" dirty="0" smtClean="0">
                <a:solidFill>
                  <a:schemeClr val="accent2"/>
                </a:solidFill>
              </a:rPr>
              <a:t> </a:t>
            </a:r>
            <a:r>
              <a:rPr lang="en-US" b="1" dirty="0" err="1" smtClean="0">
                <a:solidFill>
                  <a:schemeClr val="accent2"/>
                </a:solidFill>
              </a:rPr>
              <a:t>वपुः</a:t>
            </a:r>
            <a:r>
              <a:rPr lang="en-US" b="1" dirty="0" smtClean="0">
                <a:solidFill>
                  <a:schemeClr val="accent2"/>
                </a:solidFill>
              </a:rPr>
              <a:t> </a:t>
            </a:r>
            <a:r>
              <a:rPr lang="en-US" b="1" dirty="0" err="1" smtClean="0">
                <a:solidFill>
                  <a:schemeClr val="accent2"/>
                </a:solidFill>
              </a:rPr>
              <a:t>धृतशंखचक्रः</a:t>
            </a:r>
            <a:r>
              <a:rPr lang="en-US" b="1" dirty="0" smtClean="0">
                <a:solidFill>
                  <a:schemeClr val="accent2"/>
                </a:solidFill>
              </a:rPr>
              <a:t>। </a:t>
            </a:r>
            <a:r>
              <a:rPr lang="en-US" altLang="en-US" sz="3600" dirty="0" smtClean="0">
                <a:solidFill>
                  <a:schemeClr val="accent2"/>
                </a:solidFill>
                <a:latin typeface="Arial" panose="020B0604020202020204" pitchFamily="34" charset="0"/>
                <a:cs typeface="Arial" panose="020B0604020202020204" pitchFamily="34" charset="0"/>
              </a:rPr>
              <a:t/>
            </a:r>
            <a:br>
              <a:rPr lang="en-US" altLang="en-US" sz="3600" dirty="0" smtClean="0">
                <a:solidFill>
                  <a:schemeClr val="accent2"/>
                </a:solidFill>
                <a:latin typeface="Arial" panose="020B0604020202020204" pitchFamily="34" charset="0"/>
                <a:cs typeface="Arial" panose="020B0604020202020204" pitchFamily="34" charset="0"/>
              </a:rPr>
            </a:br>
            <a:endParaRPr lang="en-US" altLang="en-US" sz="3600" dirty="0" smtClean="0">
              <a:solidFill>
                <a:schemeClr val="accent2"/>
              </a:solidFill>
              <a:latin typeface="Arial" panose="020B0604020202020204" pitchFamily="34" charset="0"/>
              <a:cs typeface="Arial" panose="020B0604020202020204" pitchFamily="34" charset="0"/>
            </a:endParaRPr>
          </a:p>
          <a:p>
            <a:pPr eaLnBrk="1" hangingPunct="1">
              <a:lnSpc>
                <a:spcPct val="80000"/>
              </a:lnSpc>
              <a:buFontTx/>
              <a:buNone/>
            </a:pPr>
            <a:r>
              <a:rPr lang="en-GB" altLang="en-US" sz="3600" dirty="0" smtClean="0">
                <a:solidFill>
                  <a:schemeClr val="accent2"/>
                </a:solidFill>
                <a:latin typeface="Arial" panose="020B0604020202020204" pitchFamily="34" charset="0"/>
                <a:cs typeface="Arial" panose="020B0604020202020204" pitchFamily="34" charset="0"/>
              </a:rPr>
              <a:t>	</a:t>
            </a:r>
            <a:r>
              <a:rPr lang="en-GB" altLang="en-US" dirty="0" smtClean="0">
                <a:solidFill>
                  <a:schemeClr val="accent2"/>
                </a:solidFill>
                <a:latin typeface="Arial" panose="020B0604020202020204" pitchFamily="34" charset="0"/>
                <a:cs typeface="Arial" panose="020B0604020202020204" pitchFamily="34" charset="0"/>
              </a:rPr>
              <a:t>Meaning : Always worship the Sun [ Our Energy Source ] sitting at the centre of galaxy, on a lotus, wearing </a:t>
            </a:r>
            <a:r>
              <a:rPr lang="en-GB" altLang="en-US" dirty="0" err="1" smtClean="0">
                <a:solidFill>
                  <a:schemeClr val="accent2"/>
                </a:solidFill>
                <a:latin typeface="Arial" panose="020B0604020202020204" pitchFamily="34" charset="0"/>
                <a:cs typeface="Arial" panose="020B0604020202020204" pitchFamily="34" charset="0"/>
              </a:rPr>
              <a:t>Keyur</a:t>
            </a:r>
            <a:r>
              <a:rPr lang="en-GB" altLang="en-US" dirty="0" smtClean="0">
                <a:solidFill>
                  <a:schemeClr val="accent2"/>
                </a:solidFill>
                <a:latin typeface="Arial" panose="020B0604020202020204" pitchFamily="34" charset="0"/>
                <a:cs typeface="Arial" panose="020B0604020202020204" pitchFamily="34" charset="0"/>
              </a:rPr>
              <a:t>, </a:t>
            </a:r>
            <a:r>
              <a:rPr lang="en-GB" altLang="en-US" dirty="0" err="1" smtClean="0">
                <a:solidFill>
                  <a:schemeClr val="accent2"/>
                </a:solidFill>
                <a:latin typeface="Arial" panose="020B0604020202020204" pitchFamily="34" charset="0"/>
                <a:cs typeface="Arial" panose="020B0604020202020204" pitchFamily="34" charset="0"/>
              </a:rPr>
              <a:t>Makarkundal</a:t>
            </a:r>
            <a:r>
              <a:rPr lang="en-GB" altLang="en-US" dirty="0" smtClean="0">
                <a:solidFill>
                  <a:schemeClr val="accent2"/>
                </a:solidFill>
                <a:latin typeface="Arial" panose="020B0604020202020204" pitchFamily="34" charset="0"/>
                <a:cs typeface="Arial" panose="020B0604020202020204" pitchFamily="34" charset="0"/>
              </a:rPr>
              <a:t> and a Crown</a:t>
            </a:r>
            <a:r>
              <a:rPr lang="en-GB" altLang="en-US" dirty="0">
                <a:solidFill>
                  <a:schemeClr val="accent2"/>
                </a:solidFill>
                <a:latin typeface="Arial" panose="020B0604020202020204" pitchFamily="34" charset="0"/>
                <a:cs typeface="Arial" panose="020B0604020202020204" pitchFamily="34" charset="0"/>
              </a:rPr>
              <a:t> </a:t>
            </a:r>
            <a:r>
              <a:rPr lang="en-GB" altLang="en-US" dirty="0" smtClean="0">
                <a:solidFill>
                  <a:schemeClr val="accent2"/>
                </a:solidFill>
                <a:latin typeface="Arial" panose="020B0604020202020204" pitchFamily="34" charset="0"/>
                <a:cs typeface="Arial" panose="020B0604020202020204" pitchFamily="34" charset="0"/>
              </a:rPr>
              <a:t>and holding a Conch and a Chakra and having a glittering golden body.</a:t>
            </a:r>
          </a:p>
          <a:p>
            <a:pPr algn="ctr" eaLnBrk="1" hangingPunct="1">
              <a:lnSpc>
                <a:spcPct val="80000"/>
              </a:lnSpc>
              <a:buFontTx/>
              <a:buNone/>
            </a:pPr>
            <a:endParaRPr lang="en-GB" altLang="en-US" sz="2400" dirty="0" smtClean="0">
              <a:solidFill>
                <a:srgbClr val="FFC000"/>
              </a:solidFill>
            </a:endParaRPr>
          </a:p>
          <a:p>
            <a:pPr eaLnBrk="1" hangingPunct="1">
              <a:lnSpc>
                <a:spcPct val="80000"/>
              </a:lnSpc>
              <a:buFontTx/>
              <a:buNone/>
            </a:pPr>
            <a:endParaRPr lang="en-GB" altLang="en-US" sz="1200" dirty="0" smtClean="0">
              <a:solidFill>
                <a:srgbClr val="66FF66"/>
              </a:solidFill>
            </a:endParaRPr>
          </a:p>
        </p:txBody>
      </p:sp>
      <p:pic>
        <p:nvPicPr>
          <p:cNvPr id="5" name="Picture 15" descr="M-SANGH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3225" y="57150"/>
            <a:ext cx="16192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p:txBody>
          <a:bodyPr/>
          <a:lstStyle/>
          <a:p>
            <a:r>
              <a:rPr lang="en-US" smtClean="0"/>
              <a:t>www.hssus.org/sny</a:t>
            </a:r>
            <a:endParaRPr lang="en-US"/>
          </a:p>
        </p:txBody>
      </p:sp>
      <p:sp>
        <p:nvSpPr>
          <p:cNvPr id="7" name="Slide Number Placeholder 6"/>
          <p:cNvSpPr>
            <a:spLocks noGrp="1"/>
          </p:cNvSpPr>
          <p:nvPr>
            <p:ph type="sldNum" sz="quarter" idx="12"/>
          </p:nvPr>
        </p:nvSpPr>
        <p:spPr/>
        <p:txBody>
          <a:bodyPr/>
          <a:lstStyle/>
          <a:p>
            <a:fld id="{CBF70711-A674-4375-B3BA-23AE6AACC0C5}" type="slidenum">
              <a:rPr lang="en-US" smtClean="0"/>
              <a:t>7</a:t>
            </a:fld>
            <a:endParaRPr lang="en-US"/>
          </a:p>
        </p:txBody>
      </p:sp>
    </p:spTree>
    <p:extLst>
      <p:ext uri="{BB962C8B-B14F-4D97-AF65-F5344CB8AC3E}">
        <p14:creationId xmlns:p14="http://schemas.microsoft.com/office/powerpoint/2010/main" val="1417641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dirty="0" smtClean="0"/>
              <a:t>www.hssus.org/sny</a:t>
            </a:r>
            <a:endParaRPr lang="en-US" altLang="en-US" dirty="0"/>
          </a:p>
        </p:txBody>
      </p:sp>
      <p:sp>
        <p:nvSpPr>
          <p:cNvPr id="3" name="Slide Number Placeholder 2"/>
          <p:cNvSpPr>
            <a:spLocks noGrp="1"/>
          </p:cNvSpPr>
          <p:nvPr>
            <p:ph type="sldNum" sz="quarter" idx="12"/>
          </p:nvPr>
        </p:nvSpPr>
        <p:spPr/>
        <p:txBody>
          <a:bodyPr/>
          <a:lstStyle/>
          <a:p>
            <a:pPr>
              <a:defRPr/>
            </a:pPr>
            <a:fld id="{4A577067-E44C-4C62-B3B7-8EF08FEAD100}" type="slidenum">
              <a:rPr lang="en-US" altLang="en-US" smtClean="0"/>
              <a:pPr>
                <a:defRPr/>
              </a:pPr>
              <a:t>8</a:t>
            </a:fld>
            <a:endParaRPr lang="en-US" altLang="en-US"/>
          </a:p>
        </p:txBody>
      </p:sp>
      <p:sp>
        <p:nvSpPr>
          <p:cNvPr id="5" name="Rectangle 3"/>
          <p:cNvSpPr txBox="1">
            <a:spLocks noChangeArrowheads="1"/>
          </p:cNvSpPr>
          <p:nvPr/>
        </p:nvSpPr>
        <p:spPr>
          <a:xfrm>
            <a:off x="1400174" y="76200"/>
            <a:ext cx="8286751" cy="7810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en-US" dirty="0" smtClean="0">
                <a:latin typeface="Arial" panose="020B0604020202020204" pitchFamily="34" charset="0"/>
                <a:cs typeface="Arial" panose="020B0604020202020204" pitchFamily="34" charset="0"/>
              </a:rPr>
              <a:t>Surya </a:t>
            </a:r>
            <a:r>
              <a:rPr lang="en-US" altLang="en-US" dirty="0" err="1" smtClean="0">
                <a:latin typeface="Arial" panose="020B0604020202020204" pitchFamily="34" charset="0"/>
                <a:cs typeface="Arial" panose="020B0604020202020204" pitchFamily="34" charset="0"/>
              </a:rPr>
              <a:t>Namaskar</a:t>
            </a:r>
            <a:r>
              <a:rPr lang="en-US" altLang="en-US" dirty="0" smtClean="0">
                <a:latin typeface="Arial" panose="020B0604020202020204" pitchFamily="34" charset="0"/>
                <a:cs typeface="Arial" panose="020B0604020202020204" pitchFamily="34" charset="0"/>
              </a:rPr>
              <a:t> – Siddha </a:t>
            </a:r>
            <a:r>
              <a:rPr lang="en-US" altLang="en-US" dirty="0" err="1" smtClean="0">
                <a:latin typeface="Arial" panose="020B0604020202020204" pitchFamily="34" charset="0"/>
                <a:cs typeface="Arial" panose="020B0604020202020204" pitchFamily="34" charset="0"/>
              </a:rPr>
              <a:t>stithi</a:t>
            </a:r>
            <a:r>
              <a:rPr lang="en-US" altLang="en-US" dirty="0" smtClean="0"/>
              <a:t/>
            </a:r>
            <a:br>
              <a:rPr lang="en-US" altLang="en-US" dirty="0" smtClean="0"/>
            </a:br>
            <a:endParaRPr lang="en-US" altLang="en-US" sz="1200" dirty="0" smtClean="0"/>
          </a:p>
        </p:txBody>
      </p:sp>
      <p:sp>
        <p:nvSpPr>
          <p:cNvPr id="6" name="Rectangle 4"/>
          <p:cNvSpPr txBox="1">
            <a:spLocks noChangeArrowheads="1"/>
          </p:cNvSpPr>
          <p:nvPr/>
        </p:nvSpPr>
        <p:spPr>
          <a:xfrm>
            <a:off x="1905000" y="1219199"/>
            <a:ext cx="5486400" cy="41433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GB" altLang="en-US" b="1" dirty="0" err="1" smtClean="0">
                <a:solidFill>
                  <a:schemeClr val="accent2"/>
                </a:solidFill>
                <a:latin typeface="Arial" panose="020B0604020202020204" pitchFamily="34" charset="0"/>
                <a:cs typeface="Arial" panose="020B0604020202020204" pitchFamily="34" charset="0"/>
              </a:rPr>
              <a:t>Pranamasan</a:t>
            </a:r>
            <a:r>
              <a:rPr lang="en-GB" altLang="en-US" b="1" dirty="0">
                <a:solidFill>
                  <a:schemeClr val="accent2"/>
                </a:solidFill>
                <a:latin typeface="Arial" panose="020B0604020202020204" pitchFamily="34" charset="0"/>
                <a:cs typeface="Arial" panose="020B0604020202020204" pitchFamily="34" charset="0"/>
              </a:rPr>
              <a:t>/</a:t>
            </a:r>
            <a:r>
              <a:rPr lang="en-GB" altLang="en-US" b="1" dirty="0" err="1">
                <a:solidFill>
                  <a:schemeClr val="accent2"/>
                </a:solidFill>
                <a:latin typeface="Arial" panose="020B0604020202020204" pitchFamily="34" charset="0"/>
                <a:cs typeface="Arial" panose="020B0604020202020204" pitchFamily="34" charset="0"/>
              </a:rPr>
              <a:t>Namaskaarasan</a:t>
            </a:r>
            <a:endParaRPr lang="en-GB" altLang="en-US" b="1" dirty="0" smtClean="0">
              <a:solidFill>
                <a:schemeClr val="accent2"/>
              </a:solidFill>
              <a:latin typeface="Arial" panose="020B0604020202020204" pitchFamily="34" charset="0"/>
              <a:cs typeface="Arial" panose="020B0604020202020204" pitchFamily="34" charset="0"/>
            </a:endParaRPr>
          </a:p>
          <a:p>
            <a:pPr algn="ctr">
              <a:buFontTx/>
              <a:buNone/>
            </a:pPr>
            <a:r>
              <a:rPr lang="en-GB" altLang="en-US" sz="1400" u="sng" dirty="0" smtClean="0">
                <a:latin typeface="Arial" panose="020B0604020202020204" pitchFamily="34" charset="0"/>
                <a:cs typeface="Arial" panose="020B0604020202020204" pitchFamily="34" charset="0"/>
              </a:rPr>
              <a:t>Normal Breathing</a:t>
            </a:r>
            <a:endParaRPr lang="en-GB" altLang="en-US" sz="1400" dirty="0" smtClean="0">
              <a:latin typeface="Arial" panose="020B0604020202020204" pitchFamily="34" charset="0"/>
              <a:cs typeface="Arial" panose="020B0604020202020204" pitchFamily="34" charset="0"/>
            </a:endParaRPr>
          </a:p>
          <a:p>
            <a:pPr algn="ctr">
              <a:buFontTx/>
              <a:buNone/>
            </a:pPr>
            <a:endParaRPr lang="en-GB" altLang="en-US" sz="1800" dirty="0" smtClean="0">
              <a:latin typeface="Arial" panose="020B0604020202020204" pitchFamily="34" charset="0"/>
              <a:cs typeface="Arial" panose="020B0604020202020204" pitchFamily="34" charset="0"/>
            </a:endParaRPr>
          </a:p>
          <a:p>
            <a:pPr>
              <a:buFontTx/>
              <a:buNone/>
            </a:pPr>
            <a:r>
              <a:rPr lang="en-US" altLang="en-US" sz="1800" dirty="0" smtClean="0">
                <a:latin typeface="Arial" panose="020B0604020202020204" pitchFamily="34" charset="0"/>
                <a:cs typeface="Arial" panose="020B0604020202020204" pitchFamily="34" charset="0"/>
              </a:rPr>
              <a:t>Procedure : Fold h</a:t>
            </a:r>
            <a:r>
              <a:rPr lang="en-GB" altLang="en-US" sz="1800" dirty="0" smtClean="0">
                <a:latin typeface="Arial" panose="020B0604020202020204" pitchFamily="34" charset="0"/>
                <a:cs typeface="Arial" panose="020B0604020202020204" pitchFamily="34" charset="0"/>
              </a:rPr>
              <a:t>ands together in </a:t>
            </a:r>
            <a:r>
              <a:rPr lang="en-GB" altLang="en-US" sz="1800" dirty="0" err="1" smtClean="0">
                <a:latin typeface="Arial" panose="020B0604020202020204" pitchFamily="34" charset="0"/>
                <a:cs typeface="Arial" panose="020B0604020202020204" pitchFamily="34" charset="0"/>
              </a:rPr>
              <a:t>Namaskar</a:t>
            </a:r>
            <a:r>
              <a:rPr lang="en-GB" altLang="en-US" sz="1800" dirty="0" smtClean="0">
                <a:latin typeface="Arial" panose="020B0604020202020204" pitchFamily="34" charset="0"/>
                <a:cs typeface="Arial" panose="020B0604020202020204" pitchFamily="34" charset="0"/>
              </a:rPr>
              <a:t> position. Forearms parallel to the ground. Feet together. Body weight evenly distributed over both feet. Calves, quads and hamstrings tightened. Abdominal muscles tightened. Breath normally</a:t>
            </a:r>
          </a:p>
          <a:p>
            <a:pPr>
              <a:buFontTx/>
              <a:buNone/>
            </a:pPr>
            <a:endParaRPr lang="en-GB" altLang="en-US" sz="1800" dirty="0" smtClean="0">
              <a:solidFill>
                <a:srgbClr val="66CCFF"/>
              </a:solidFill>
              <a:latin typeface="Arial" panose="020B0604020202020204" pitchFamily="34" charset="0"/>
              <a:cs typeface="Arial" panose="020B0604020202020204" pitchFamily="34" charset="0"/>
            </a:endParaRPr>
          </a:p>
          <a:p>
            <a:pPr>
              <a:buFontTx/>
              <a:buNone/>
            </a:pPr>
            <a:r>
              <a:rPr lang="en-US" altLang="en-US" sz="1800" b="1" dirty="0" smtClean="0">
                <a:solidFill>
                  <a:schemeClr val="accent2"/>
                </a:solidFill>
                <a:latin typeface="Arial" panose="020B0604020202020204" pitchFamily="34" charset="0"/>
                <a:cs typeface="Arial" panose="020B0604020202020204" pitchFamily="34" charset="0"/>
              </a:rPr>
              <a:t>Benefits : </a:t>
            </a:r>
            <a:r>
              <a:rPr lang="en-US" sz="1800" b="1" dirty="0">
                <a:solidFill>
                  <a:schemeClr val="accent2"/>
                </a:solidFill>
                <a:latin typeface="Arial" panose="020B0604020202020204" pitchFamily="34" charset="0"/>
                <a:cs typeface="Arial" panose="020B0604020202020204" pitchFamily="34" charset="0"/>
              </a:rPr>
              <a:t>This posture promotes balance and stimulates respiratory </a:t>
            </a:r>
            <a:r>
              <a:rPr lang="en-US" sz="1800" b="1" dirty="0" smtClean="0">
                <a:solidFill>
                  <a:schemeClr val="accent2"/>
                </a:solidFill>
                <a:latin typeface="Arial" panose="020B0604020202020204" pitchFamily="34" charset="0"/>
                <a:cs typeface="Arial" panose="020B0604020202020204" pitchFamily="34" charset="0"/>
              </a:rPr>
              <a:t>system, it </a:t>
            </a:r>
            <a:r>
              <a:rPr lang="en-US" altLang="en-US" sz="1800" b="1" dirty="0" smtClean="0">
                <a:solidFill>
                  <a:schemeClr val="accent2"/>
                </a:solidFill>
                <a:latin typeface="Arial" panose="020B0604020202020204" pitchFamily="34" charset="0"/>
                <a:cs typeface="Arial" panose="020B0604020202020204" pitchFamily="34" charset="0"/>
              </a:rPr>
              <a:t>cures diseases of the throat and vocal chords are enhanced.</a:t>
            </a:r>
            <a:r>
              <a:rPr lang="en-US" altLang="en-US" sz="1800" b="1" dirty="0" smtClean="0">
                <a:solidFill>
                  <a:schemeClr val="accent2"/>
                </a:solidFill>
              </a:rPr>
              <a:t> </a:t>
            </a:r>
          </a:p>
        </p:txBody>
      </p:sp>
      <p:pic>
        <p:nvPicPr>
          <p:cNvPr id="7" name="Picture 5" descr="0 - Pranamasan 1 grey"/>
          <p:cNvPicPr>
            <a:picLocks noChangeAspect="1" noChangeArrowheads="1"/>
          </p:cNvPicPr>
          <p:nvPr/>
        </p:nvPicPr>
        <p:blipFill>
          <a:blip r:embed="rId2" cstate="print">
            <a:clrChange>
              <a:clrFrom>
                <a:srgbClr val="FFFFFF"/>
              </a:clrFrom>
              <a:clrTo>
                <a:srgbClr val="FFFFFF">
                  <a:alpha val="0"/>
                </a:srgbClr>
              </a:clrTo>
            </a:clrChange>
            <a:lum contrast="78000"/>
            <a:extLst>
              <a:ext uri="{28A0092B-C50C-407E-A947-70E740481C1C}">
                <a14:useLocalDpi xmlns:a14="http://schemas.microsoft.com/office/drawing/2010/main" val="0"/>
              </a:ext>
            </a:extLst>
          </a:blip>
          <a:srcRect/>
          <a:stretch>
            <a:fillRect/>
          </a:stretch>
        </p:blipFill>
        <p:spPr>
          <a:xfrm>
            <a:off x="9085263" y="1333500"/>
            <a:ext cx="1430337" cy="4114800"/>
          </a:xfrm>
          <a:prstGeom prst="rect">
            <a:avLst/>
          </a:prstGeom>
        </p:spPr>
      </p:pic>
      <p:pic>
        <p:nvPicPr>
          <p:cNvPr id="8" name="Picture 15" descr="M-SANGH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4650" y="123825"/>
            <a:ext cx="16192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6559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tLang="en-US" smtClean="0"/>
              <a:t>www.hssus.org/sny</a:t>
            </a:r>
            <a:endParaRPr lang="en-US" altLang="en-US"/>
          </a:p>
        </p:txBody>
      </p:sp>
      <p:sp>
        <p:nvSpPr>
          <p:cNvPr id="3" name="Slide Number Placeholder 2"/>
          <p:cNvSpPr>
            <a:spLocks noGrp="1"/>
          </p:cNvSpPr>
          <p:nvPr>
            <p:ph type="sldNum" sz="quarter" idx="12"/>
          </p:nvPr>
        </p:nvSpPr>
        <p:spPr/>
        <p:txBody>
          <a:bodyPr/>
          <a:lstStyle/>
          <a:p>
            <a:pPr>
              <a:defRPr/>
            </a:pPr>
            <a:fld id="{4A577067-E44C-4C62-B3B7-8EF08FEAD100}" type="slidenum">
              <a:rPr lang="en-US" altLang="en-US" smtClean="0"/>
              <a:pPr>
                <a:defRPr/>
              </a:pPr>
              <a:t>9</a:t>
            </a:fld>
            <a:endParaRPr lang="en-US" altLang="en-US"/>
          </a:p>
        </p:txBody>
      </p:sp>
      <p:sp>
        <p:nvSpPr>
          <p:cNvPr id="5" name="Rectangle 3"/>
          <p:cNvSpPr txBox="1">
            <a:spLocks noChangeArrowheads="1"/>
          </p:cNvSpPr>
          <p:nvPr/>
        </p:nvSpPr>
        <p:spPr>
          <a:xfrm>
            <a:off x="1981200" y="163511"/>
            <a:ext cx="6629400" cy="8096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en-US" dirty="0" smtClean="0">
                <a:latin typeface="Arial" panose="020B0604020202020204" pitchFamily="34" charset="0"/>
                <a:cs typeface="Arial" panose="020B0604020202020204" pitchFamily="34" charset="0"/>
              </a:rPr>
              <a:t>Surya </a:t>
            </a:r>
            <a:r>
              <a:rPr lang="en-US" altLang="en-US" dirty="0" err="1" smtClean="0">
                <a:latin typeface="Arial" panose="020B0604020202020204" pitchFamily="34" charset="0"/>
                <a:cs typeface="Arial" panose="020B0604020202020204" pitchFamily="34" charset="0"/>
              </a:rPr>
              <a:t>Namaskar</a:t>
            </a:r>
            <a:r>
              <a:rPr lang="en-US" altLang="en-US" dirty="0" smtClean="0">
                <a:latin typeface="Arial" panose="020B0604020202020204" pitchFamily="34" charset="0"/>
                <a:cs typeface="Arial" panose="020B0604020202020204" pitchFamily="34" charset="0"/>
              </a:rPr>
              <a:t> – Step 1</a:t>
            </a:r>
            <a:br>
              <a:rPr lang="en-US" altLang="en-US" dirty="0" smtClean="0">
                <a:latin typeface="Arial" panose="020B0604020202020204" pitchFamily="34" charset="0"/>
                <a:cs typeface="Arial" panose="020B0604020202020204" pitchFamily="34" charset="0"/>
              </a:rPr>
            </a:br>
            <a:endParaRPr lang="en-US" altLang="en-US" sz="1200" dirty="0" smtClean="0">
              <a:latin typeface="Arial" panose="020B0604020202020204" pitchFamily="34" charset="0"/>
              <a:cs typeface="Arial" panose="020B0604020202020204" pitchFamily="34" charset="0"/>
            </a:endParaRPr>
          </a:p>
        </p:txBody>
      </p:sp>
      <p:pic>
        <p:nvPicPr>
          <p:cNvPr id="8" name="Picture 6" descr="1 - Urddhvahastasan"/>
          <p:cNvPicPr>
            <a:picLocks noChangeAspect="1" noChangeArrowheads="1"/>
          </p:cNvPicPr>
          <p:nvPr/>
        </p:nvPicPr>
        <p:blipFill>
          <a:blip r:embed="rId2" cstate="print">
            <a:clrChange>
              <a:clrFrom>
                <a:srgbClr val="FFFFFF"/>
              </a:clrFrom>
              <a:clrTo>
                <a:srgbClr val="FFFFFF">
                  <a:alpha val="0"/>
                </a:srgbClr>
              </a:clrTo>
            </a:clrChange>
            <a:lum contrast="100000"/>
            <a:extLst>
              <a:ext uri="{28A0092B-C50C-407E-A947-70E740481C1C}">
                <a14:useLocalDpi xmlns:a14="http://schemas.microsoft.com/office/drawing/2010/main" val="0"/>
              </a:ext>
            </a:extLst>
          </a:blip>
          <a:srcRect/>
          <a:stretch>
            <a:fillRect/>
          </a:stretch>
        </p:blipFill>
        <p:spPr>
          <a:xfrm>
            <a:off x="8320088" y="1123950"/>
            <a:ext cx="2262187" cy="4114800"/>
          </a:xfrm>
          <a:prstGeom prst="rect">
            <a:avLst/>
          </a:prstGeom>
        </p:spPr>
      </p:pic>
      <p:sp>
        <p:nvSpPr>
          <p:cNvPr id="12" name="Rectangle 3"/>
          <p:cNvSpPr txBox="1">
            <a:spLocks noChangeArrowheads="1"/>
          </p:cNvSpPr>
          <p:nvPr/>
        </p:nvSpPr>
        <p:spPr>
          <a:xfrm>
            <a:off x="1676400" y="1371599"/>
            <a:ext cx="5572125" cy="4429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GB" altLang="en-US" b="1" dirty="0" err="1" smtClean="0">
                <a:solidFill>
                  <a:schemeClr val="accent2"/>
                </a:solidFill>
                <a:latin typeface="Arial" panose="020B0604020202020204" pitchFamily="34" charset="0"/>
                <a:cs typeface="Arial" panose="020B0604020202020204" pitchFamily="34" charset="0"/>
              </a:rPr>
              <a:t>Urdhvasan</a:t>
            </a:r>
            <a:r>
              <a:rPr lang="en-GB" altLang="en-US" b="1" dirty="0" smtClean="0">
                <a:solidFill>
                  <a:schemeClr val="accent2"/>
                </a:solidFill>
                <a:latin typeface="Arial" panose="020B0604020202020204" pitchFamily="34" charset="0"/>
                <a:cs typeface="Arial" panose="020B0604020202020204" pitchFamily="34" charset="0"/>
              </a:rPr>
              <a:t>/</a:t>
            </a:r>
            <a:r>
              <a:rPr lang="en-GB" altLang="en-US" b="1" dirty="0" err="1" smtClean="0">
                <a:solidFill>
                  <a:schemeClr val="accent2"/>
                </a:solidFill>
                <a:latin typeface="Arial" panose="020B0604020202020204" pitchFamily="34" charset="0"/>
                <a:cs typeface="Arial" panose="020B0604020202020204" pitchFamily="34" charset="0"/>
              </a:rPr>
              <a:t>Ardha</a:t>
            </a:r>
            <a:r>
              <a:rPr lang="en-GB" altLang="en-US" b="1" dirty="0" smtClean="0">
                <a:solidFill>
                  <a:schemeClr val="accent2"/>
                </a:solidFill>
                <a:latin typeface="Arial" panose="020B0604020202020204" pitchFamily="34" charset="0"/>
                <a:cs typeface="Arial" panose="020B0604020202020204" pitchFamily="34" charset="0"/>
              </a:rPr>
              <a:t> </a:t>
            </a:r>
            <a:r>
              <a:rPr lang="en-GB" altLang="en-US" b="1" dirty="0" err="1" smtClean="0">
                <a:solidFill>
                  <a:schemeClr val="accent2"/>
                </a:solidFill>
                <a:latin typeface="Arial" panose="020B0604020202020204" pitchFamily="34" charset="0"/>
                <a:cs typeface="Arial" panose="020B0604020202020204" pitchFamily="34" charset="0"/>
              </a:rPr>
              <a:t>Chandrasan</a:t>
            </a:r>
            <a:endParaRPr lang="en-GB" altLang="en-US" b="1" dirty="0" smtClean="0">
              <a:solidFill>
                <a:schemeClr val="accent2"/>
              </a:solidFill>
              <a:latin typeface="Arial" panose="020B0604020202020204" pitchFamily="34" charset="0"/>
              <a:cs typeface="Arial" panose="020B0604020202020204" pitchFamily="34" charset="0"/>
            </a:endParaRPr>
          </a:p>
          <a:p>
            <a:pPr algn="ctr">
              <a:buFontTx/>
              <a:buNone/>
            </a:pPr>
            <a:r>
              <a:rPr lang="en-GB" altLang="en-US" sz="1400" u="sng" dirty="0" smtClean="0">
                <a:latin typeface="Arial" panose="020B0604020202020204" pitchFamily="34" charset="0"/>
                <a:cs typeface="Arial" panose="020B0604020202020204" pitchFamily="34" charset="0"/>
              </a:rPr>
              <a:t>Inhale</a:t>
            </a:r>
          </a:p>
          <a:p>
            <a:pPr algn="ctr">
              <a:buFontTx/>
              <a:buNone/>
            </a:pPr>
            <a:endParaRPr lang="en-GB" altLang="en-US" sz="1800" dirty="0" smtClean="0">
              <a:latin typeface="Arial" panose="020B0604020202020204" pitchFamily="34" charset="0"/>
              <a:cs typeface="Arial" panose="020B0604020202020204" pitchFamily="34" charset="0"/>
            </a:endParaRPr>
          </a:p>
          <a:p>
            <a:pPr>
              <a:buFontTx/>
              <a:buNone/>
            </a:pPr>
            <a:r>
              <a:rPr lang="en-GB" altLang="en-US" sz="1800" dirty="0" smtClean="0">
                <a:latin typeface="Arial" panose="020B0604020202020204" pitchFamily="34" charset="0"/>
                <a:cs typeface="Arial" panose="020B0604020202020204" pitchFamily="34" charset="0"/>
              </a:rPr>
              <a:t>Procedure: Breathe in and with palms joined, push up and back forming an arch. Biceps should touch your ears. Maintain sight on wrists. Legs and Abdominal muscles remain tight.</a:t>
            </a:r>
          </a:p>
          <a:p>
            <a:pPr>
              <a:buFontTx/>
              <a:buNone/>
            </a:pPr>
            <a:endParaRPr lang="en-GB" altLang="en-US" sz="2000" dirty="0" smtClean="0">
              <a:solidFill>
                <a:srgbClr val="66CCFF"/>
              </a:solidFill>
            </a:endParaRPr>
          </a:p>
          <a:p>
            <a:pPr>
              <a:buFontTx/>
              <a:buNone/>
            </a:pPr>
            <a:r>
              <a:rPr lang="en-US" altLang="en-US" sz="1800" b="1" dirty="0" smtClean="0">
                <a:solidFill>
                  <a:schemeClr val="accent2"/>
                </a:solidFill>
                <a:latin typeface="Arial" panose="020B0604020202020204" pitchFamily="34" charset="0"/>
                <a:cs typeface="Arial" panose="020B0604020202020204" pitchFamily="34" charset="0"/>
              </a:rPr>
              <a:t>Benefits</a:t>
            </a:r>
            <a:r>
              <a:rPr lang="en-US" altLang="en-US" sz="1800" b="1" dirty="0" smtClean="0">
                <a:solidFill>
                  <a:schemeClr val="accent2"/>
                </a:solidFill>
              </a:rPr>
              <a:t> : </a:t>
            </a:r>
            <a:r>
              <a:rPr lang="en-US" sz="1800" b="1" dirty="0" smtClean="0">
                <a:solidFill>
                  <a:schemeClr val="accent2"/>
                </a:solidFill>
                <a:latin typeface="Arial" panose="020B0604020202020204" pitchFamily="34" charset="0"/>
                <a:cs typeface="Arial" panose="020B0604020202020204" pitchFamily="34" charset="0"/>
              </a:rPr>
              <a:t>This </a:t>
            </a:r>
            <a:r>
              <a:rPr lang="en-US" sz="1800" b="1" dirty="0">
                <a:solidFill>
                  <a:schemeClr val="accent2"/>
                </a:solidFill>
                <a:latin typeface="Arial" panose="020B0604020202020204" pitchFamily="34" charset="0"/>
                <a:cs typeface="Arial" panose="020B0604020202020204" pitchFamily="34" charset="0"/>
              </a:rPr>
              <a:t>posture </a:t>
            </a:r>
            <a:r>
              <a:rPr lang="en-US" sz="1800" b="1" dirty="0" smtClean="0">
                <a:solidFill>
                  <a:schemeClr val="accent2"/>
                </a:solidFill>
                <a:latin typeface="Arial" panose="020B0604020202020204" pitchFamily="34" charset="0"/>
                <a:cs typeface="Arial" panose="020B0604020202020204" pitchFamily="34" charset="0"/>
              </a:rPr>
              <a:t>promotes </a:t>
            </a:r>
            <a:r>
              <a:rPr lang="en-US" sz="1800" b="1" dirty="0">
                <a:solidFill>
                  <a:schemeClr val="accent2"/>
                </a:solidFill>
                <a:latin typeface="Arial" panose="020B0604020202020204" pitchFamily="34" charset="0"/>
                <a:cs typeface="Arial" panose="020B0604020202020204" pitchFamily="34" charset="0"/>
              </a:rPr>
              <a:t>digestion, tones spine, arms and shoulders and builds flexibility in hips and </a:t>
            </a:r>
            <a:r>
              <a:rPr lang="en-US" sz="1800" b="1" dirty="0" smtClean="0">
                <a:solidFill>
                  <a:schemeClr val="accent2"/>
                </a:solidFill>
                <a:latin typeface="Arial" panose="020B0604020202020204" pitchFamily="34" charset="0"/>
                <a:cs typeface="Arial" panose="020B0604020202020204" pitchFamily="34" charset="0"/>
              </a:rPr>
              <a:t>back. </a:t>
            </a:r>
            <a:r>
              <a:rPr lang="en-US" altLang="en-US" sz="1800" b="1" dirty="0" smtClean="0">
                <a:solidFill>
                  <a:schemeClr val="accent2"/>
                </a:solidFill>
                <a:latin typeface="Arial" panose="020B0604020202020204" pitchFamily="34" charset="0"/>
                <a:cs typeface="Arial" panose="020B0604020202020204" pitchFamily="34" charset="0"/>
              </a:rPr>
              <a:t>Both the shoulders and the food pipe (Esophagus) get exercised and diseases related to them are corrected. Eyesight is also improved</a:t>
            </a:r>
            <a:r>
              <a:rPr lang="en-US" altLang="en-US" sz="1800" dirty="0" smtClean="0">
                <a:solidFill>
                  <a:srgbClr val="00FF00"/>
                </a:solidFill>
                <a:latin typeface="Arial" panose="020B0604020202020204" pitchFamily="34" charset="0"/>
                <a:cs typeface="Arial" panose="020B0604020202020204" pitchFamily="34" charset="0"/>
              </a:rPr>
              <a:t>.</a:t>
            </a:r>
            <a:r>
              <a:rPr lang="en-US" altLang="en-US" sz="2000" dirty="0" smtClean="0">
                <a:solidFill>
                  <a:srgbClr val="00FF00"/>
                </a:solidFill>
                <a:latin typeface="Arial" panose="020B0604020202020204" pitchFamily="34" charset="0"/>
                <a:cs typeface="Arial" panose="020B0604020202020204" pitchFamily="34" charset="0"/>
              </a:rPr>
              <a:t> </a:t>
            </a:r>
          </a:p>
        </p:txBody>
      </p:sp>
      <p:pic>
        <p:nvPicPr>
          <p:cNvPr id="7" name="Picture 15" descr="M-SANGH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5600" y="101600"/>
            <a:ext cx="16192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983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613</TotalTime>
  <Words>1524</Words>
  <Application>Microsoft Office PowerPoint</Application>
  <PresentationFormat>Widescreen</PresentationFormat>
  <Paragraphs>161</Paragraphs>
  <Slides>20</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0" baseType="lpstr">
      <vt:lpstr>ＭＳ Ｐゴシック</vt:lpstr>
      <vt:lpstr>Arial</vt:lpstr>
      <vt:lpstr>Arial Black</vt:lpstr>
      <vt:lpstr>Calibri</vt:lpstr>
      <vt:lpstr>Calibri Light</vt:lpstr>
      <vt:lpstr>Mangal</vt:lpstr>
      <vt:lpstr>Trebuchet MS</vt:lpstr>
      <vt:lpstr>Wingdings</vt:lpstr>
      <vt:lpstr>Office Theme</vt:lpstr>
      <vt:lpstr>CorelPhotoPaint.Image.8</vt:lpstr>
      <vt:lpstr>Surya Namaskar Yagna</vt:lpstr>
      <vt:lpstr>PowerPoint Presentation</vt:lpstr>
      <vt:lpstr>Health for Humanity Yogathon</vt:lpstr>
      <vt:lpstr>What is Surya Namaskar</vt:lpstr>
      <vt:lpstr>13 Mantras</vt:lpstr>
      <vt:lpstr>PowerPoint Presentation</vt:lpstr>
      <vt:lpstr>Beginning Shloka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Ending Shloka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SNY Presentation</dc:title>
  <dc:creator>neena</dc:creator>
  <cp:lastModifiedBy>neena</cp:lastModifiedBy>
  <cp:revision>53</cp:revision>
  <dcterms:created xsi:type="dcterms:W3CDTF">2022-01-10T02:41:28Z</dcterms:created>
  <dcterms:modified xsi:type="dcterms:W3CDTF">2022-01-16T20:11:33Z</dcterms:modified>
</cp:coreProperties>
</file>